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Glacial Indifference Bold" charset="1" panose="00000800000000000000"/>
      <p:regular r:id="rId18"/>
    </p:embeddedFont>
    <p:embeddedFont>
      <p:font typeface="Tenor Sans" charset="1" panose="02000000000000000000"/>
      <p:regular r:id="rId19"/>
    </p:embeddedFont>
    <p:embeddedFont>
      <p:font typeface="Glacial Indifference" charset="1" panose="000000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jpeg" Type="http://schemas.openxmlformats.org/officeDocument/2006/relationships/image"/><Relationship Id="rId11" Target="../media/image40.png" Type="http://schemas.openxmlformats.org/officeDocument/2006/relationships/image"/><Relationship Id="rId12" Target="../media/image41.svg" Type="http://schemas.openxmlformats.org/officeDocument/2006/relationships/image"/><Relationship Id="rId13" Target="../media/image42.png" Type="http://schemas.openxmlformats.org/officeDocument/2006/relationships/image"/><Relationship Id="rId14" Target="../media/image43.svg" Type="http://schemas.openxmlformats.org/officeDocument/2006/relationships/image"/><Relationship Id="rId2" Target="../media/image19.jpeg" Type="http://schemas.openxmlformats.org/officeDocument/2006/relationships/image"/><Relationship Id="rId3" Target="../media/image20.jpeg" Type="http://schemas.openxmlformats.org/officeDocument/2006/relationships/image"/><Relationship Id="rId4" Target="../media/image21.jpeg" Type="http://schemas.openxmlformats.org/officeDocument/2006/relationships/image"/><Relationship Id="rId5" Target="../media/image22.jpeg" Type="http://schemas.openxmlformats.org/officeDocument/2006/relationships/image"/><Relationship Id="rId6" Target="../media/image23.jpeg" Type="http://schemas.openxmlformats.org/officeDocument/2006/relationships/image"/><Relationship Id="rId7" Target="../media/image24.jpeg" Type="http://schemas.openxmlformats.org/officeDocument/2006/relationships/image"/><Relationship Id="rId8" Target="../media/image25.jpeg" Type="http://schemas.openxmlformats.org/officeDocument/2006/relationships/image"/><Relationship Id="rId9" Target="../media/image26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jpeg" Type="http://schemas.openxmlformats.org/officeDocument/2006/relationships/image"/><Relationship Id="rId4" Target="../media/image1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jpeg" Type="http://schemas.openxmlformats.org/officeDocument/2006/relationships/image"/><Relationship Id="rId2" Target="../media/image19.jpeg" Type="http://schemas.openxmlformats.org/officeDocument/2006/relationships/image"/><Relationship Id="rId3" Target="../media/image20.jpeg" Type="http://schemas.openxmlformats.org/officeDocument/2006/relationships/image"/><Relationship Id="rId4" Target="../media/image21.jpeg" Type="http://schemas.openxmlformats.org/officeDocument/2006/relationships/image"/><Relationship Id="rId5" Target="../media/image22.jpeg" Type="http://schemas.openxmlformats.org/officeDocument/2006/relationships/image"/><Relationship Id="rId6" Target="../media/image23.jpeg" Type="http://schemas.openxmlformats.org/officeDocument/2006/relationships/image"/><Relationship Id="rId7" Target="../media/image24.jpeg" Type="http://schemas.openxmlformats.org/officeDocument/2006/relationships/image"/><Relationship Id="rId8" Target="../media/image25.jpeg" Type="http://schemas.openxmlformats.org/officeDocument/2006/relationships/image"/><Relationship Id="rId9" Target="../media/image2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jpe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jpeg" Type="http://schemas.openxmlformats.org/officeDocument/2006/relationships/image"/><Relationship Id="rId2" Target="../media/image20.jpeg" Type="http://schemas.openxmlformats.org/officeDocument/2006/relationships/image"/><Relationship Id="rId3" Target="../media/image21.jpeg" Type="http://schemas.openxmlformats.org/officeDocument/2006/relationships/image"/><Relationship Id="rId4" Target="../media/image22.jpeg" Type="http://schemas.openxmlformats.org/officeDocument/2006/relationships/image"/><Relationship Id="rId5" Target="../media/image23.jpeg" Type="http://schemas.openxmlformats.org/officeDocument/2006/relationships/image"/><Relationship Id="rId6" Target="../media/image24.jpeg" Type="http://schemas.openxmlformats.org/officeDocument/2006/relationships/image"/><Relationship Id="rId7" Target="../media/image25.jpeg" Type="http://schemas.openxmlformats.org/officeDocument/2006/relationships/image"/><Relationship Id="rId8" Target="../media/image26.jpeg" Type="http://schemas.openxmlformats.org/officeDocument/2006/relationships/image"/><Relationship Id="rId9" Target="../media/image2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27024" y="3526851"/>
            <a:ext cx="14633953" cy="2884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60"/>
              </a:lnSpc>
            </a:pPr>
            <a:r>
              <a:rPr lang="en-US" sz="8000" spc="-256">
                <a:solidFill>
                  <a:srgbClr val="022033"/>
                </a:solidFill>
                <a:latin typeface="Glacial Indifference Bold"/>
              </a:rPr>
              <a:t>LIP READING FOR SILENT SPEECH RECOGNITION USING 3D CONVOLUTION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5400000">
            <a:off x="362774" y="-30820"/>
            <a:ext cx="3688357" cy="4114800"/>
          </a:xfrm>
          <a:custGeom>
            <a:avLst/>
            <a:gdLst/>
            <a:ahLst/>
            <a:cxnLst/>
            <a:rect r="r" b="b" t="t" l="l"/>
            <a:pathLst>
              <a:path h="4114800" w="3688357">
                <a:moveTo>
                  <a:pt x="0" y="0"/>
                </a:moveTo>
                <a:lnTo>
                  <a:pt x="3688357" y="0"/>
                </a:lnTo>
                <a:lnTo>
                  <a:pt x="36883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138944" y="1023388"/>
            <a:ext cx="1237134" cy="1200949"/>
            <a:chOff x="0" y="0"/>
            <a:chExt cx="325830" cy="31629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5830" cy="316299"/>
            </a:xfrm>
            <a:custGeom>
              <a:avLst/>
              <a:gdLst/>
              <a:ahLst/>
              <a:cxnLst/>
              <a:rect r="r" b="b" t="t" l="l"/>
              <a:pathLst>
                <a:path h="316299" w="325830">
                  <a:moveTo>
                    <a:pt x="158150" y="0"/>
                  </a:moveTo>
                  <a:lnTo>
                    <a:pt x="167680" y="0"/>
                  </a:lnTo>
                  <a:cubicBezTo>
                    <a:pt x="255024" y="0"/>
                    <a:pt x="325830" y="70806"/>
                    <a:pt x="325830" y="158150"/>
                  </a:cubicBezTo>
                  <a:lnTo>
                    <a:pt x="325830" y="158150"/>
                  </a:lnTo>
                  <a:cubicBezTo>
                    <a:pt x="325830" y="245493"/>
                    <a:pt x="255024" y="316299"/>
                    <a:pt x="167680" y="316299"/>
                  </a:cubicBezTo>
                  <a:lnTo>
                    <a:pt x="158150" y="316299"/>
                  </a:lnTo>
                  <a:cubicBezTo>
                    <a:pt x="70806" y="316299"/>
                    <a:pt x="0" y="245493"/>
                    <a:pt x="0" y="158150"/>
                  </a:cubicBezTo>
                  <a:lnTo>
                    <a:pt x="0" y="158150"/>
                  </a:lnTo>
                  <a:cubicBezTo>
                    <a:pt x="0" y="70806"/>
                    <a:pt x="70806" y="0"/>
                    <a:pt x="158150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25830" cy="354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609474" y="7267382"/>
            <a:ext cx="3741831" cy="374183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7946898"/>
            <a:ext cx="7226056" cy="1311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4"/>
              </a:lnSpc>
            </a:pPr>
            <a:r>
              <a:rPr lang="en-US" sz="2400" spc="247">
                <a:solidFill>
                  <a:srgbClr val="022033"/>
                </a:solidFill>
                <a:latin typeface="Tenor Sans"/>
              </a:rPr>
              <a:t>AUTOR: </a:t>
            </a:r>
          </a:p>
          <a:p>
            <a:pPr algn="ctr">
              <a:lnSpc>
                <a:spcPts val="3504"/>
              </a:lnSpc>
            </a:pPr>
            <a:r>
              <a:rPr lang="en-US" sz="2400" spc="247">
                <a:solidFill>
                  <a:srgbClr val="022033"/>
                </a:solidFill>
                <a:latin typeface="Tenor Sans"/>
              </a:rPr>
              <a:t>JAVIER ALEJANDRO CAMACHO MACHACA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4230493" y="6333843"/>
            <a:ext cx="4174033" cy="4174033"/>
          </a:xfrm>
          <a:custGeom>
            <a:avLst/>
            <a:gdLst/>
            <a:ahLst/>
            <a:cxnLst/>
            <a:rect r="r" b="b" t="t" l="l"/>
            <a:pathLst>
              <a:path h="4174033" w="4174033">
                <a:moveTo>
                  <a:pt x="0" y="0"/>
                </a:moveTo>
                <a:lnTo>
                  <a:pt x="4174033" y="0"/>
                </a:lnTo>
                <a:lnTo>
                  <a:pt x="4174033" y="4174033"/>
                </a:lnTo>
                <a:lnTo>
                  <a:pt x="0" y="41740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033244" y="7946898"/>
            <a:ext cx="7226056" cy="873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4"/>
              </a:lnSpc>
            </a:pPr>
            <a:r>
              <a:rPr lang="en-US" sz="2400" spc="247">
                <a:solidFill>
                  <a:srgbClr val="022033"/>
                </a:solidFill>
                <a:latin typeface="Tenor Sans"/>
              </a:rPr>
              <a:t>TUTOR: </a:t>
            </a:r>
          </a:p>
          <a:p>
            <a:pPr algn="ctr">
              <a:lnSpc>
                <a:spcPts val="3504"/>
              </a:lnSpc>
            </a:pPr>
            <a:r>
              <a:rPr lang="en-US" sz="2400" spc="247">
                <a:solidFill>
                  <a:srgbClr val="022033"/>
                </a:solidFill>
                <a:latin typeface="Tenor Sans"/>
              </a:rPr>
              <a:t>COEN JACOBUS ANTENS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919748" y="371380"/>
            <a:ext cx="1881423" cy="2257708"/>
          </a:xfrm>
          <a:custGeom>
            <a:avLst/>
            <a:gdLst/>
            <a:ahLst/>
            <a:cxnLst/>
            <a:rect r="r" b="b" t="t" l="l"/>
            <a:pathLst>
              <a:path h="2257708" w="1881423">
                <a:moveTo>
                  <a:pt x="0" y="0"/>
                </a:moveTo>
                <a:lnTo>
                  <a:pt x="1881423" y="0"/>
                </a:lnTo>
                <a:lnTo>
                  <a:pt x="1881423" y="2257708"/>
                </a:lnTo>
                <a:lnTo>
                  <a:pt x="0" y="22577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91039" y="-2189241"/>
            <a:ext cx="4378481" cy="437848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727180"/>
            <a:ext cx="7458807" cy="1543050"/>
            <a:chOff x="0" y="0"/>
            <a:chExt cx="1964460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64460" cy="406400"/>
            </a:xfrm>
            <a:custGeom>
              <a:avLst/>
              <a:gdLst/>
              <a:ahLst/>
              <a:cxnLst/>
              <a:rect r="r" b="b" t="t" l="l"/>
              <a:pathLst>
                <a:path h="406400" w="1964460">
                  <a:moveTo>
                    <a:pt x="176126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761260" y="406400"/>
                  </a:lnTo>
                  <a:lnTo>
                    <a:pt x="1964460" y="203200"/>
                  </a:lnTo>
                  <a:lnTo>
                    <a:pt x="1761260" y="0"/>
                  </a:ln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1850160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84122" y="727180"/>
            <a:ext cx="6778616" cy="1543050"/>
            <a:chOff x="0" y="0"/>
            <a:chExt cx="1785314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85314" cy="406400"/>
            </a:xfrm>
            <a:custGeom>
              <a:avLst/>
              <a:gdLst/>
              <a:ahLst/>
              <a:cxnLst/>
              <a:rect r="r" b="b" t="t" l="l"/>
              <a:pathLst>
                <a:path h="406400" w="1785314">
                  <a:moveTo>
                    <a:pt x="0" y="0"/>
                  </a:moveTo>
                  <a:lnTo>
                    <a:pt x="1582114" y="0"/>
                  </a:lnTo>
                  <a:lnTo>
                    <a:pt x="1785314" y="203200"/>
                  </a:lnTo>
                  <a:lnTo>
                    <a:pt x="1582114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38100"/>
              <a:ext cx="1531314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79746" y="3583715"/>
            <a:ext cx="4520160" cy="4413899"/>
          </a:xfrm>
          <a:custGeom>
            <a:avLst/>
            <a:gdLst/>
            <a:ahLst/>
            <a:cxnLst/>
            <a:rect r="r" b="b" t="t" l="l"/>
            <a:pathLst>
              <a:path h="4413899" w="4520160">
                <a:moveTo>
                  <a:pt x="0" y="0"/>
                </a:moveTo>
                <a:lnTo>
                  <a:pt x="4520160" y="0"/>
                </a:lnTo>
                <a:lnTo>
                  <a:pt x="4520160" y="4413899"/>
                </a:lnTo>
                <a:lnTo>
                  <a:pt x="0" y="44138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779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278307" y="4367760"/>
            <a:ext cx="2863320" cy="2845809"/>
          </a:xfrm>
          <a:custGeom>
            <a:avLst/>
            <a:gdLst/>
            <a:ahLst/>
            <a:cxnLst/>
            <a:rect r="r" b="b" t="t" l="l"/>
            <a:pathLst>
              <a:path h="2845809" w="2863320">
                <a:moveTo>
                  <a:pt x="0" y="0"/>
                </a:moveTo>
                <a:lnTo>
                  <a:pt x="2863320" y="0"/>
                </a:lnTo>
                <a:lnTo>
                  <a:pt x="2863320" y="2845809"/>
                </a:lnTo>
                <a:lnTo>
                  <a:pt x="0" y="28458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30319" b="0"/>
            </a:stretch>
          </a:blipFill>
        </p:spPr>
      </p:sp>
      <p:sp>
        <p:nvSpPr>
          <p:cNvPr name="AutoShape 13" id="13"/>
          <p:cNvSpPr/>
          <p:nvPr/>
        </p:nvSpPr>
        <p:spPr>
          <a:xfrm>
            <a:off x="4899906" y="5790664"/>
            <a:ext cx="37840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8556911" y="4367760"/>
            <a:ext cx="2859260" cy="2845809"/>
          </a:xfrm>
          <a:custGeom>
            <a:avLst/>
            <a:gdLst/>
            <a:ahLst/>
            <a:cxnLst/>
            <a:rect r="r" b="b" t="t" l="l"/>
            <a:pathLst>
              <a:path h="2845809" w="2859260">
                <a:moveTo>
                  <a:pt x="0" y="0"/>
                </a:moveTo>
                <a:lnTo>
                  <a:pt x="2859260" y="0"/>
                </a:lnTo>
                <a:lnTo>
                  <a:pt x="2859260" y="2845809"/>
                </a:lnTo>
                <a:lnTo>
                  <a:pt x="0" y="28458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0326" t="0" r="-220604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831455" y="4367760"/>
            <a:ext cx="2936958" cy="2845809"/>
          </a:xfrm>
          <a:custGeom>
            <a:avLst/>
            <a:gdLst/>
            <a:ahLst/>
            <a:cxnLst/>
            <a:rect r="r" b="b" t="t" l="l"/>
            <a:pathLst>
              <a:path h="2845809" w="2936958">
                <a:moveTo>
                  <a:pt x="0" y="0"/>
                </a:moveTo>
                <a:lnTo>
                  <a:pt x="2936958" y="0"/>
                </a:lnTo>
                <a:lnTo>
                  <a:pt x="2936958" y="2845809"/>
                </a:lnTo>
                <a:lnTo>
                  <a:pt x="0" y="28458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3626" t="0" r="-105903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187513" y="4367760"/>
            <a:ext cx="2826805" cy="2845809"/>
          </a:xfrm>
          <a:custGeom>
            <a:avLst/>
            <a:gdLst/>
            <a:ahLst/>
            <a:cxnLst/>
            <a:rect r="r" b="b" t="t" l="l"/>
            <a:pathLst>
              <a:path h="2845809" w="2826805">
                <a:moveTo>
                  <a:pt x="0" y="0"/>
                </a:moveTo>
                <a:lnTo>
                  <a:pt x="2826804" y="0"/>
                </a:lnTo>
                <a:lnTo>
                  <a:pt x="2826804" y="2845809"/>
                </a:lnTo>
                <a:lnTo>
                  <a:pt x="0" y="28458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35877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0" y="945790"/>
            <a:ext cx="6920758" cy="139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27"/>
              </a:lnSpc>
            </a:pPr>
            <a:r>
              <a:rPr lang="en-US" sz="11008">
                <a:solidFill>
                  <a:srgbClr val="022033"/>
                </a:solidFill>
                <a:latin typeface="Glacial Indifference"/>
              </a:rPr>
              <a:t>RESULTATS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488116" y="821965"/>
            <a:ext cx="5235566" cy="155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7"/>
              </a:lnSpc>
            </a:pPr>
            <a:r>
              <a:rPr lang="en-US" sz="6399">
                <a:solidFill>
                  <a:srgbClr val="022033"/>
                </a:solidFill>
                <a:latin typeface="Glacial Indifference"/>
              </a:rPr>
              <a:t>WORD</a:t>
            </a:r>
          </a:p>
          <a:p>
            <a:pPr algn="ctr">
              <a:lnSpc>
                <a:spcPts val="5887"/>
              </a:lnSpc>
            </a:pPr>
            <a:r>
              <a:rPr lang="en-US" sz="6399">
                <a:solidFill>
                  <a:srgbClr val="022033"/>
                </a:solidFill>
                <a:latin typeface="Glacial Indifference"/>
              </a:rPr>
              <a:t>RECOGNITION</a:t>
            </a:r>
          </a:p>
        </p:txBody>
      </p:sp>
      <p:sp>
        <p:nvSpPr>
          <p:cNvPr name="AutoShape 19" id="19"/>
          <p:cNvSpPr/>
          <p:nvPr/>
        </p:nvSpPr>
        <p:spPr>
          <a:xfrm flipV="true">
            <a:off x="8141627" y="5790664"/>
            <a:ext cx="41528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>
            <a:off x="11416171" y="5790664"/>
            <a:ext cx="41528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>
            <a:off x="14768413" y="5790664"/>
            <a:ext cx="419100" cy="33163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91039" y="-2189241"/>
            <a:ext cx="4378481" cy="437848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727180"/>
            <a:ext cx="7458807" cy="1543050"/>
            <a:chOff x="0" y="0"/>
            <a:chExt cx="1964460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64460" cy="406400"/>
            </a:xfrm>
            <a:custGeom>
              <a:avLst/>
              <a:gdLst/>
              <a:ahLst/>
              <a:cxnLst/>
              <a:rect r="r" b="b" t="t" l="l"/>
              <a:pathLst>
                <a:path h="406400" w="1964460">
                  <a:moveTo>
                    <a:pt x="176126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761260" y="406400"/>
                  </a:lnTo>
                  <a:lnTo>
                    <a:pt x="1964460" y="203200"/>
                  </a:lnTo>
                  <a:lnTo>
                    <a:pt x="1761260" y="0"/>
                  </a:ln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1850160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84122" y="727180"/>
            <a:ext cx="6778616" cy="1543050"/>
            <a:chOff x="0" y="0"/>
            <a:chExt cx="1785314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85314" cy="406400"/>
            </a:xfrm>
            <a:custGeom>
              <a:avLst/>
              <a:gdLst/>
              <a:ahLst/>
              <a:cxnLst/>
              <a:rect r="r" b="b" t="t" l="l"/>
              <a:pathLst>
                <a:path h="406400" w="1785314">
                  <a:moveTo>
                    <a:pt x="0" y="0"/>
                  </a:moveTo>
                  <a:lnTo>
                    <a:pt x="1582114" y="0"/>
                  </a:lnTo>
                  <a:lnTo>
                    <a:pt x="1785314" y="203200"/>
                  </a:lnTo>
                  <a:lnTo>
                    <a:pt x="1582114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38100"/>
              <a:ext cx="1531314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58593" y="4751513"/>
            <a:ext cx="4917839" cy="3699577"/>
          </a:xfrm>
          <a:custGeom>
            <a:avLst/>
            <a:gdLst/>
            <a:ahLst/>
            <a:cxnLst/>
            <a:rect r="r" b="b" t="t" l="l"/>
            <a:pathLst>
              <a:path h="3699577" w="4917839">
                <a:moveTo>
                  <a:pt x="0" y="0"/>
                </a:moveTo>
                <a:lnTo>
                  <a:pt x="4917839" y="0"/>
                </a:lnTo>
                <a:lnTo>
                  <a:pt x="4917839" y="3699577"/>
                </a:lnTo>
                <a:lnTo>
                  <a:pt x="0" y="36995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576432" y="4751513"/>
            <a:ext cx="4917839" cy="3699577"/>
          </a:xfrm>
          <a:custGeom>
            <a:avLst/>
            <a:gdLst/>
            <a:ahLst/>
            <a:cxnLst/>
            <a:rect r="r" b="b" t="t" l="l"/>
            <a:pathLst>
              <a:path h="3699577" w="4917839">
                <a:moveTo>
                  <a:pt x="0" y="0"/>
                </a:moveTo>
                <a:lnTo>
                  <a:pt x="4917839" y="0"/>
                </a:lnTo>
                <a:lnTo>
                  <a:pt x="4917839" y="3699577"/>
                </a:lnTo>
                <a:lnTo>
                  <a:pt x="0" y="36995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946577" y="2828181"/>
            <a:ext cx="6428303" cy="6608795"/>
          </a:xfrm>
          <a:custGeom>
            <a:avLst/>
            <a:gdLst/>
            <a:ahLst/>
            <a:cxnLst/>
            <a:rect r="r" b="b" t="t" l="l"/>
            <a:pathLst>
              <a:path h="6608795" w="6428303">
                <a:moveTo>
                  <a:pt x="0" y="0"/>
                </a:moveTo>
                <a:lnTo>
                  <a:pt x="6428303" y="0"/>
                </a:lnTo>
                <a:lnTo>
                  <a:pt x="6428303" y="6608795"/>
                </a:lnTo>
                <a:lnTo>
                  <a:pt x="0" y="66087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0" y="945790"/>
            <a:ext cx="6920758" cy="139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27"/>
              </a:lnSpc>
            </a:pPr>
            <a:r>
              <a:rPr lang="en-US" sz="11008">
                <a:solidFill>
                  <a:srgbClr val="022033"/>
                </a:solidFill>
                <a:latin typeface="Glacial Indifference"/>
              </a:rPr>
              <a:t>RESULTATS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488116" y="821965"/>
            <a:ext cx="5235566" cy="155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7"/>
              </a:lnSpc>
            </a:pPr>
            <a:r>
              <a:rPr lang="en-US" sz="6399">
                <a:solidFill>
                  <a:srgbClr val="022033"/>
                </a:solidFill>
                <a:latin typeface="Glacial Indifference"/>
              </a:rPr>
              <a:t>WORD</a:t>
            </a:r>
          </a:p>
          <a:p>
            <a:pPr algn="ctr">
              <a:lnSpc>
                <a:spcPts val="5887"/>
              </a:lnSpc>
            </a:pPr>
            <a:r>
              <a:rPr lang="en-US" sz="6399">
                <a:solidFill>
                  <a:srgbClr val="022033"/>
                </a:solidFill>
                <a:latin typeface="Glacial Indifference"/>
              </a:rPr>
              <a:t>RECOGNITION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62150" y="8961477"/>
            <a:ext cx="3318096" cy="296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14"/>
              </a:lnSpc>
            </a:pPr>
            <a:r>
              <a:rPr lang="en-US" sz="2298">
                <a:solidFill>
                  <a:srgbClr val="022033"/>
                </a:solidFill>
                <a:latin typeface="Glacial Indifference"/>
              </a:rPr>
              <a:t>PRECISIÓ MÉS ALTA: </a:t>
            </a:r>
            <a:r>
              <a:rPr lang="en-US" sz="2298">
                <a:solidFill>
                  <a:srgbClr val="022033"/>
                </a:solidFill>
                <a:latin typeface="Glacial Indifference Bold"/>
              </a:rPr>
              <a:t>85%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376171" y="8961477"/>
            <a:ext cx="5318362" cy="296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14"/>
              </a:lnSpc>
            </a:pPr>
            <a:r>
              <a:rPr lang="en-US" sz="2298">
                <a:solidFill>
                  <a:srgbClr val="022033"/>
                </a:solidFill>
                <a:latin typeface="Glacial Indifference"/>
              </a:rPr>
              <a:t>PRECISIÓ DE VALIDACIÓ MÉS ALTA: </a:t>
            </a:r>
            <a:r>
              <a:rPr lang="en-US" sz="2298">
                <a:solidFill>
                  <a:srgbClr val="022033"/>
                </a:solidFill>
                <a:latin typeface="Glacial Indifference Bold"/>
              </a:rPr>
              <a:t>70%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41888" y="3134529"/>
            <a:ext cx="6269088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22033"/>
                </a:solidFill>
                <a:latin typeface="Glacial Indifference"/>
              </a:rPr>
              <a:t>WORDS = </a:t>
            </a:r>
            <a:r>
              <a:rPr lang="en-US" sz="2299">
                <a:solidFill>
                  <a:srgbClr val="022033"/>
                </a:solidFill>
                <a:latin typeface="Glacial Indifference"/>
              </a:rPr>
              <a:t>[</a:t>
            </a:r>
            <a:r>
              <a:rPr lang="en-US" sz="2299">
                <a:solidFill>
                  <a:srgbClr val="022033"/>
                </a:solidFill>
                <a:latin typeface="Glacial Indifference Bold"/>
              </a:rPr>
              <a:t>ATTACK</a:t>
            </a:r>
            <a:r>
              <a:rPr lang="en-US" sz="2299">
                <a:solidFill>
                  <a:srgbClr val="022033"/>
                </a:solidFill>
                <a:latin typeface="Glacial Indifference"/>
              </a:rPr>
              <a:t>, </a:t>
            </a:r>
            <a:r>
              <a:rPr lang="en-US" sz="2299">
                <a:solidFill>
                  <a:srgbClr val="022033"/>
                </a:solidFill>
                <a:latin typeface="Glacial Indifference Bold"/>
              </a:rPr>
              <a:t>BLACK</a:t>
            </a:r>
            <a:r>
              <a:rPr lang="en-US" sz="2299">
                <a:solidFill>
                  <a:srgbClr val="022033"/>
                </a:solidFill>
                <a:latin typeface="Glacial Indifference"/>
              </a:rPr>
              <a:t>, </a:t>
            </a:r>
            <a:r>
              <a:rPr lang="en-US" sz="2299">
                <a:solidFill>
                  <a:srgbClr val="022033"/>
                </a:solidFill>
                <a:latin typeface="Glacial Indifference Bold"/>
              </a:rPr>
              <a:t>FINAL</a:t>
            </a:r>
            <a:r>
              <a:rPr lang="en-US" sz="2299">
                <a:solidFill>
                  <a:srgbClr val="022033"/>
                </a:solidFill>
                <a:latin typeface="Glacial Indifference"/>
              </a:rPr>
              <a:t>, </a:t>
            </a:r>
            <a:r>
              <a:rPr lang="en-US" sz="2299">
                <a:solidFill>
                  <a:srgbClr val="022033"/>
                </a:solidFill>
                <a:latin typeface="Glacial Indifference Bold"/>
              </a:rPr>
              <a:t>IMPACT</a:t>
            </a:r>
            <a:r>
              <a:rPr lang="en-US" sz="2299">
                <a:solidFill>
                  <a:srgbClr val="022033"/>
                </a:solidFill>
                <a:latin typeface="Glacial Indifference"/>
              </a:rPr>
              <a:t>, </a:t>
            </a:r>
            <a:r>
              <a:rPr lang="en-US" sz="2299">
                <a:solidFill>
                  <a:srgbClr val="022033"/>
                </a:solidFill>
                <a:latin typeface="Glacial Indifference Bold"/>
              </a:rPr>
              <a:t>LATER</a:t>
            </a:r>
            <a:r>
              <a:rPr lang="en-US" sz="2299">
                <a:solidFill>
                  <a:srgbClr val="022033"/>
                </a:solidFill>
                <a:latin typeface="Glacial Indifference"/>
              </a:rPr>
              <a:t>, </a:t>
            </a:r>
            <a:r>
              <a:rPr lang="en-US" sz="2299">
                <a:solidFill>
                  <a:srgbClr val="022033"/>
                </a:solidFill>
                <a:latin typeface="Glacial Indifference Bold"/>
              </a:rPr>
              <a:t>MEDIA</a:t>
            </a:r>
            <a:r>
              <a:rPr lang="en-US" sz="2299">
                <a:solidFill>
                  <a:srgbClr val="022033"/>
                </a:solidFill>
                <a:latin typeface="Glacial Indifference"/>
              </a:rPr>
              <a:t>, </a:t>
            </a:r>
            <a:r>
              <a:rPr lang="en-US" sz="2299">
                <a:solidFill>
                  <a:srgbClr val="022033"/>
                </a:solidFill>
                <a:latin typeface="Glacial Indifference Bold"/>
              </a:rPr>
              <a:t>OFFICE</a:t>
            </a:r>
            <a:r>
              <a:rPr lang="en-US" sz="2299">
                <a:solidFill>
                  <a:srgbClr val="022033"/>
                </a:solidFill>
                <a:latin typeface="Glacial Indifference"/>
              </a:rPr>
              <a:t>, </a:t>
            </a:r>
            <a:r>
              <a:rPr lang="en-US" sz="2299">
                <a:solidFill>
                  <a:srgbClr val="022033"/>
                </a:solidFill>
                <a:latin typeface="Glacial Indifference Bold"/>
              </a:rPr>
              <a:t>PRESS</a:t>
            </a:r>
            <a:r>
              <a:rPr lang="en-US" sz="2299">
                <a:solidFill>
                  <a:srgbClr val="022033"/>
                </a:solidFill>
                <a:latin typeface="Glacial Indifference"/>
              </a:rPr>
              <a:t>, </a:t>
            </a:r>
            <a:r>
              <a:rPr lang="en-US" sz="2299">
                <a:solidFill>
                  <a:srgbClr val="022033"/>
                </a:solidFill>
                <a:latin typeface="Glacial Indifference Bold"/>
              </a:rPr>
              <a:t>SPEND</a:t>
            </a:r>
            <a:r>
              <a:rPr lang="en-US" sz="2299">
                <a:solidFill>
                  <a:srgbClr val="022033"/>
                </a:solidFill>
                <a:latin typeface="Glacial Indifference"/>
              </a:rPr>
              <a:t>, </a:t>
            </a:r>
            <a:r>
              <a:rPr lang="en-US" sz="2299">
                <a:solidFill>
                  <a:srgbClr val="022033"/>
                </a:solidFill>
                <a:latin typeface="Glacial Indifference Bold"/>
              </a:rPr>
              <a:t>WEEKS</a:t>
            </a:r>
            <a:r>
              <a:rPr lang="en-US" sz="2299">
                <a:solidFill>
                  <a:srgbClr val="022033"/>
                </a:solidFill>
                <a:latin typeface="Glacial Indifference"/>
              </a:rPr>
              <a:t>]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27180"/>
            <a:ext cx="8422254" cy="1543050"/>
            <a:chOff x="0" y="0"/>
            <a:chExt cx="2218207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18207" cy="406400"/>
            </a:xfrm>
            <a:custGeom>
              <a:avLst/>
              <a:gdLst/>
              <a:ahLst/>
              <a:cxnLst/>
              <a:rect r="r" b="b" t="t" l="l"/>
              <a:pathLst>
                <a:path h="406400" w="2218207">
                  <a:moveTo>
                    <a:pt x="2015007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2015007" y="406400"/>
                  </a:lnTo>
                  <a:lnTo>
                    <a:pt x="2218207" y="203200"/>
                  </a:lnTo>
                  <a:lnTo>
                    <a:pt x="2015007" y="0"/>
                  </a:ln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2103907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9763" y="5314434"/>
            <a:ext cx="2636869" cy="3183984"/>
            <a:chOff x="0" y="0"/>
            <a:chExt cx="3515825" cy="4245312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3515825" cy="4245312"/>
              <a:chOff x="0" y="0"/>
              <a:chExt cx="1375781" cy="1661237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375781" cy="1661237"/>
              </a:xfrm>
              <a:custGeom>
                <a:avLst/>
                <a:gdLst/>
                <a:ahLst/>
                <a:cxnLst/>
                <a:rect r="r" b="b" t="t" l="l"/>
                <a:pathLst>
                  <a:path h="1661237" w="1375781">
                    <a:moveTo>
                      <a:pt x="102761" y="0"/>
                    </a:moveTo>
                    <a:lnTo>
                      <a:pt x="1273020" y="0"/>
                    </a:lnTo>
                    <a:cubicBezTo>
                      <a:pt x="1300274" y="0"/>
                      <a:pt x="1326411" y="10827"/>
                      <a:pt x="1345683" y="30098"/>
                    </a:cubicBezTo>
                    <a:cubicBezTo>
                      <a:pt x="1364954" y="49369"/>
                      <a:pt x="1375781" y="75507"/>
                      <a:pt x="1375781" y="102761"/>
                    </a:cubicBezTo>
                    <a:lnTo>
                      <a:pt x="1375781" y="1558476"/>
                    </a:lnTo>
                    <a:cubicBezTo>
                      <a:pt x="1375781" y="1585730"/>
                      <a:pt x="1364954" y="1611867"/>
                      <a:pt x="1345683" y="1631139"/>
                    </a:cubicBezTo>
                    <a:cubicBezTo>
                      <a:pt x="1326411" y="1650410"/>
                      <a:pt x="1300274" y="1661237"/>
                      <a:pt x="1273020" y="1661237"/>
                    </a:cubicBezTo>
                    <a:lnTo>
                      <a:pt x="102761" y="1661237"/>
                    </a:lnTo>
                    <a:cubicBezTo>
                      <a:pt x="75507" y="1661237"/>
                      <a:pt x="49369" y="1650410"/>
                      <a:pt x="30098" y="1631139"/>
                    </a:cubicBezTo>
                    <a:cubicBezTo>
                      <a:pt x="10827" y="1611867"/>
                      <a:pt x="0" y="1585730"/>
                      <a:pt x="0" y="1558476"/>
                    </a:cubicBezTo>
                    <a:lnTo>
                      <a:pt x="0" y="102761"/>
                    </a:lnTo>
                    <a:cubicBezTo>
                      <a:pt x="0" y="75507"/>
                      <a:pt x="10827" y="49369"/>
                      <a:pt x="30098" y="30098"/>
                    </a:cubicBezTo>
                    <a:cubicBezTo>
                      <a:pt x="49369" y="10827"/>
                      <a:pt x="75507" y="0"/>
                      <a:pt x="102761" y="0"/>
                    </a:cubicBezTo>
                    <a:close/>
                  </a:path>
                </a:pathLst>
              </a:custGeom>
              <a:solidFill>
                <a:srgbClr val="568AB9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1375781" cy="1699337"/>
              </a:xfrm>
              <a:prstGeom prst="rect">
                <a:avLst/>
              </a:prstGeom>
            </p:spPr>
            <p:txBody>
              <a:bodyPr anchor="ctr" rtlCol="false" tIns="25643" lIns="25643" bIns="25643" rIns="25643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262384" y="215910"/>
              <a:ext cx="3061115" cy="360095"/>
              <a:chOff x="0" y="0"/>
              <a:chExt cx="1197847" cy="140909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197847" cy="140909"/>
              </a:xfrm>
              <a:custGeom>
                <a:avLst/>
                <a:gdLst/>
                <a:ahLst/>
                <a:cxnLst/>
                <a:rect r="r" b="b" t="t" l="l"/>
                <a:pathLst>
                  <a:path h="140909" w="1197847">
                    <a:moveTo>
                      <a:pt x="70455" y="0"/>
                    </a:moveTo>
                    <a:lnTo>
                      <a:pt x="1127393" y="0"/>
                    </a:lnTo>
                    <a:cubicBezTo>
                      <a:pt x="1166304" y="0"/>
                      <a:pt x="1197847" y="31544"/>
                      <a:pt x="1197847" y="70455"/>
                    </a:cubicBezTo>
                    <a:lnTo>
                      <a:pt x="1197847" y="70455"/>
                    </a:lnTo>
                    <a:cubicBezTo>
                      <a:pt x="1197847" y="89140"/>
                      <a:pt x="1190425" y="107061"/>
                      <a:pt x="1177212" y="120274"/>
                    </a:cubicBezTo>
                    <a:cubicBezTo>
                      <a:pt x="1163999" y="133486"/>
                      <a:pt x="1146079" y="140909"/>
                      <a:pt x="1127393" y="140909"/>
                    </a:cubicBezTo>
                    <a:lnTo>
                      <a:pt x="70455" y="140909"/>
                    </a:lnTo>
                    <a:cubicBezTo>
                      <a:pt x="31544" y="140909"/>
                      <a:pt x="0" y="109366"/>
                      <a:pt x="0" y="70455"/>
                    </a:cubicBezTo>
                    <a:lnTo>
                      <a:pt x="0" y="70455"/>
                    </a:lnTo>
                    <a:cubicBezTo>
                      <a:pt x="0" y="31544"/>
                      <a:pt x="31544" y="0"/>
                      <a:pt x="704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197847" cy="179009"/>
              </a:xfrm>
              <a:prstGeom prst="rect">
                <a:avLst/>
              </a:prstGeom>
            </p:spPr>
            <p:txBody>
              <a:bodyPr anchor="ctr" rtlCol="false" tIns="25643" lIns="25643" bIns="25643" rIns="25643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-24000">
              <a:off x="183857" y="846330"/>
              <a:ext cx="1752715" cy="1614978"/>
            </a:xfrm>
            <a:custGeom>
              <a:avLst/>
              <a:gdLst/>
              <a:ahLst/>
              <a:cxnLst/>
              <a:rect r="r" b="b" t="t" l="l"/>
              <a:pathLst>
                <a:path h="1614978" w="1752715">
                  <a:moveTo>
                    <a:pt x="11190" y="0"/>
                  </a:moveTo>
                  <a:lnTo>
                    <a:pt x="1752715" y="12158"/>
                  </a:lnTo>
                  <a:lnTo>
                    <a:pt x="1741525" y="1614978"/>
                  </a:lnTo>
                  <a:lnTo>
                    <a:pt x="0" y="1602819"/>
                  </a:lnTo>
                  <a:lnTo>
                    <a:pt x="11190" y="0"/>
                  </a:lnTo>
                  <a:close/>
                </a:path>
              </a:pathLst>
            </a:custGeom>
            <a:blipFill>
              <a:blip r:embed="rId2"/>
              <a:stretch>
                <a:fillRect l="-48299" t="-63035" r="-205451" b="-349030"/>
              </a:stretch>
            </a:blipFill>
          </p:spPr>
        </p:sp>
        <p:grpSp>
          <p:nvGrpSpPr>
            <p:cNvPr name="Group 13" id="13"/>
            <p:cNvGrpSpPr/>
            <p:nvPr/>
          </p:nvGrpSpPr>
          <p:grpSpPr>
            <a:xfrm rot="2634424">
              <a:off x="1649456" y="2646546"/>
              <a:ext cx="876851" cy="579975"/>
              <a:chOff x="0" y="0"/>
              <a:chExt cx="812800" cy="537609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537609"/>
              </a:xfrm>
              <a:custGeom>
                <a:avLst/>
                <a:gdLst/>
                <a:ahLst/>
                <a:cxnLst/>
                <a:rect r="r" b="b" t="t" l="l"/>
                <a:pathLst>
                  <a:path h="537609" w="812800">
                    <a:moveTo>
                      <a:pt x="812800" y="268805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334409"/>
                    </a:lnTo>
                    <a:lnTo>
                      <a:pt x="406400" y="334409"/>
                    </a:lnTo>
                    <a:lnTo>
                      <a:pt x="406400" y="537609"/>
                    </a:lnTo>
                    <a:lnTo>
                      <a:pt x="812800" y="26880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165100"/>
                <a:ext cx="711200" cy="169309"/>
              </a:xfrm>
              <a:prstGeom prst="rect">
                <a:avLst/>
              </a:prstGeom>
            </p:spPr>
            <p:txBody>
              <a:bodyPr anchor="ctr" rtlCol="false" tIns="25643" lIns="25643" bIns="25643" rIns="2564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190215" y="220665"/>
              <a:ext cx="3135394" cy="3124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08"/>
                </a:lnSpc>
                <a:spcBef>
                  <a:spcPct val="0"/>
                </a:spcBef>
              </a:pPr>
              <a:r>
                <a:rPr lang="en-US" sz="1362" spc="76">
                  <a:solidFill>
                    <a:srgbClr val="022033"/>
                  </a:solidFill>
                  <a:latin typeface="Tenor Sans"/>
                </a:rPr>
                <a:t>CLASSIFICAR VOCALS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2502908" y="3018384"/>
              <a:ext cx="641087" cy="9955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12"/>
                </a:lnSpc>
              </a:pPr>
              <a:r>
                <a:rPr lang="en-US" sz="5556">
                  <a:solidFill>
                    <a:srgbClr val="000000"/>
                  </a:solidFill>
                  <a:latin typeface="Glacial Indifference"/>
                </a:rPr>
                <a:t>A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491081" y="5314434"/>
            <a:ext cx="2636869" cy="3183984"/>
            <a:chOff x="0" y="0"/>
            <a:chExt cx="3515825" cy="4245312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3515825" cy="4245312"/>
              <a:chOff x="0" y="0"/>
              <a:chExt cx="1375781" cy="1661237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375781" cy="1661237"/>
              </a:xfrm>
              <a:custGeom>
                <a:avLst/>
                <a:gdLst/>
                <a:ahLst/>
                <a:cxnLst/>
                <a:rect r="r" b="b" t="t" l="l"/>
                <a:pathLst>
                  <a:path h="1661237" w="1375781">
                    <a:moveTo>
                      <a:pt x="102761" y="0"/>
                    </a:moveTo>
                    <a:lnTo>
                      <a:pt x="1273020" y="0"/>
                    </a:lnTo>
                    <a:cubicBezTo>
                      <a:pt x="1300274" y="0"/>
                      <a:pt x="1326411" y="10827"/>
                      <a:pt x="1345683" y="30098"/>
                    </a:cubicBezTo>
                    <a:cubicBezTo>
                      <a:pt x="1364954" y="49369"/>
                      <a:pt x="1375781" y="75507"/>
                      <a:pt x="1375781" y="102761"/>
                    </a:cubicBezTo>
                    <a:lnTo>
                      <a:pt x="1375781" y="1558476"/>
                    </a:lnTo>
                    <a:cubicBezTo>
                      <a:pt x="1375781" y="1585730"/>
                      <a:pt x="1364954" y="1611867"/>
                      <a:pt x="1345683" y="1631139"/>
                    </a:cubicBezTo>
                    <a:cubicBezTo>
                      <a:pt x="1326411" y="1650410"/>
                      <a:pt x="1300274" y="1661237"/>
                      <a:pt x="1273020" y="1661237"/>
                    </a:cubicBezTo>
                    <a:lnTo>
                      <a:pt x="102761" y="1661237"/>
                    </a:lnTo>
                    <a:cubicBezTo>
                      <a:pt x="75507" y="1661237"/>
                      <a:pt x="49369" y="1650410"/>
                      <a:pt x="30098" y="1631139"/>
                    </a:cubicBezTo>
                    <a:cubicBezTo>
                      <a:pt x="10827" y="1611867"/>
                      <a:pt x="0" y="1585730"/>
                      <a:pt x="0" y="1558476"/>
                    </a:cubicBezTo>
                    <a:lnTo>
                      <a:pt x="0" y="102761"/>
                    </a:lnTo>
                    <a:cubicBezTo>
                      <a:pt x="0" y="75507"/>
                      <a:pt x="10827" y="49369"/>
                      <a:pt x="30098" y="30098"/>
                    </a:cubicBezTo>
                    <a:cubicBezTo>
                      <a:pt x="49369" y="10827"/>
                      <a:pt x="75507" y="0"/>
                      <a:pt x="102761" y="0"/>
                    </a:cubicBezTo>
                    <a:close/>
                  </a:path>
                </a:pathLst>
              </a:custGeom>
              <a:solidFill>
                <a:srgbClr val="96B5D3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1375781" cy="1699337"/>
              </a:xfrm>
              <a:prstGeom prst="rect">
                <a:avLst/>
              </a:prstGeom>
            </p:spPr>
            <p:txBody>
              <a:bodyPr anchor="ctr" rtlCol="false" tIns="25643" lIns="25643" bIns="25643" rIns="25643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95108" y="215910"/>
              <a:ext cx="3325610" cy="360095"/>
              <a:chOff x="0" y="0"/>
              <a:chExt cx="1301347" cy="140909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301347" cy="140909"/>
              </a:xfrm>
              <a:custGeom>
                <a:avLst/>
                <a:gdLst/>
                <a:ahLst/>
                <a:cxnLst/>
                <a:rect r="r" b="b" t="t" l="l"/>
                <a:pathLst>
                  <a:path h="140909" w="1301347">
                    <a:moveTo>
                      <a:pt x="70455" y="0"/>
                    </a:moveTo>
                    <a:lnTo>
                      <a:pt x="1230893" y="0"/>
                    </a:lnTo>
                    <a:cubicBezTo>
                      <a:pt x="1249578" y="0"/>
                      <a:pt x="1267499" y="7423"/>
                      <a:pt x="1280712" y="20636"/>
                    </a:cubicBezTo>
                    <a:cubicBezTo>
                      <a:pt x="1293924" y="33848"/>
                      <a:pt x="1301347" y="51769"/>
                      <a:pt x="1301347" y="70455"/>
                    </a:cubicBezTo>
                    <a:lnTo>
                      <a:pt x="1301347" y="70455"/>
                    </a:lnTo>
                    <a:cubicBezTo>
                      <a:pt x="1301347" y="109366"/>
                      <a:pt x="1269804" y="140909"/>
                      <a:pt x="1230893" y="140909"/>
                    </a:cubicBezTo>
                    <a:lnTo>
                      <a:pt x="70455" y="140909"/>
                    </a:lnTo>
                    <a:cubicBezTo>
                      <a:pt x="31544" y="140909"/>
                      <a:pt x="0" y="109366"/>
                      <a:pt x="0" y="70455"/>
                    </a:cubicBezTo>
                    <a:lnTo>
                      <a:pt x="0" y="70455"/>
                    </a:lnTo>
                    <a:cubicBezTo>
                      <a:pt x="0" y="31544"/>
                      <a:pt x="31544" y="0"/>
                      <a:pt x="704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38100"/>
                <a:ext cx="1301347" cy="179009"/>
              </a:xfrm>
              <a:prstGeom prst="rect">
                <a:avLst/>
              </a:prstGeom>
            </p:spPr>
            <p:txBody>
              <a:bodyPr anchor="ctr" rtlCol="false" tIns="25643" lIns="25643" bIns="25643" rIns="25643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95108" y="220665"/>
              <a:ext cx="3325610" cy="3124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08"/>
                </a:lnSpc>
                <a:spcBef>
                  <a:spcPct val="0"/>
                </a:spcBef>
              </a:pPr>
              <a:r>
                <a:rPr lang="en-US" sz="1362" spc="76">
                  <a:solidFill>
                    <a:srgbClr val="022033"/>
                  </a:solidFill>
                  <a:latin typeface="Tenor Sans"/>
                </a:rPr>
                <a:t>CLASSIFICAR PARAULES</a:t>
              </a:r>
            </a:p>
          </p:txBody>
        </p:sp>
        <p:sp>
          <p:nvSpPr>
            <p:cNvPr name="Freeform 26" id="26"/>
            <p:cNvSpPr/>
            <p:nvPr/>
          </p:nvSpPr>
          <p:spPr>
            <a:xfrm flipH="false" flipV="false" rot="0">
              <a:off x="252609" y="852390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59"/>
                  </a:lnTo>
                  <a:lnTo>
                    <a:pt x="0" y="475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727869" y="852390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59"/>
                  </a:lnTo>
                  <a:lnTo>
                    <a:pt x="0" y="475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203129" y="852390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59" y="0"/>
                  </a:lnTo>
                  <a:lnTo>
                    <a:pt x="475259" y="475259"/>
                  </a:lnTo>
                  <a:lnTo>
                    <a:pt x="0" y="475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2609" y="1327649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727869" y="1327649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1203129" y="1327649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59" y="0"/>
                  </a:lnTo>
                  <a:lnTo>
                    <a:pt x="475259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252609" y="1802909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727869" y="1802909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1203129" y="1802909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59" y="0"/>
                  </a:lnTo>
                  <a:lnTo>
                    <a:pt x="475259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grpSp>
          <p:nvGrpSpPr>
            <p:cNvPr name="Group 35" id="35"/>
            <p:cNvGrpSpPr/>
            <p:nvPr/>
          </p:nvGrpSpPr>
          <p:grpSpPr>
            <a:xfrm rot="2634424">
              <a:off x="1533370" y="2432807"/>
              <a:ext cx="876851" cy="579975"/>
              <a:chOff x="0" y="0"/>
              <a:chExt cx="812800" cy="537609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537609"/>
              </a:xfrm>
              <a:custGeom>
                <a:avLst/>
                <a:gdLst/>
                <a:ahLst/>
                <a:cxnLst/>
                <a:rect r="r" b="b" t="t" l="l"/>
                <a:pathLst>
                  <a:path h="537609" w="812800">
                    <a:moveTo>
                      <a:pt x="812800" y="268805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334409"/>
                    </a:lnTo>
                    <a:lnTo>
                      <a:pt x="406400" y="334409"/>
                    </a:lnTo>
                    <a:lnTo>
                      <a:pt x="406400" y="537609"/>
                    </a:lnTo>
                    <a:lnTo>
                      <a:pt x="812800" y="26880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165100"/>
                <a:ext cx="711200" cy="169309"/>
              </a:xfrm>
              <a:prstGeom prst="rect">
                <a:avLst/>
              </a:prstGeom>
            </p:spPr>
            <p:txBody>
              <a:bodyPr anchor="ctr" rtlCol="false" tIns="25643" lIns="25643" bIns="25643" rIns="2564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38" id="38"/>
            <p:cNvSpPr txBox="true"/>
            <p:nvPr/>
          </p:nvSpPr>
          <p:spPr>
            <a:xfrm rot="0">
              <a:off x="1582298" y="3231194"/>
              <a:ext cx="1702379" cy="503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00"/>
                </a:lnSpc>
              </a:pPr>
              <a:r>
                <a:rPr lang="en-US" sz="2826">
                  <a:solidFill>
                    <a:srgbClr val="000000"/>
                  </a:solidFill>
                  <a:latin typeface="Glacial Indifference"/>
                </a:rPr>
                <a:t>ATTACK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6392398" y="5314434"/>
            <a:ext cx="2636869" cy="3183984"/>
            <a:chOff x="0" y="0"/>
            <a:chExt cx="3515825" cy="4245312"/>
          </a:xfrm>
        </p:grpSpPr>
        <p:grpSp>
          <p:nvGrpSpPr>
            <p:cNvPr name="Group 40" id="40"/>
            <p:cNvGrpSpPr/>
            <p:nvPr/>
          </p:nvGrpSpPr>
          <p:grpSpPr>
            <a:xfrm rot="0">
              <a:off x="0" y="0"/>
              <a:ext cx="3515825" cy="4245312"/>
              <a:chOff x="0" y="0"/>
              <a:chExt cx="1375781" cy="1661237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375781" cy="1661237"/>
              </a:xfrm>
              <a:custGeom>
                <a:avLst/>
                <a:gdLst/>
                <a:ahLst/>
                <a:cxnLst/>
                <a:rect r="r" b="b" t="t" l="l"/>
                <a:pathLst>
                  <a:path h="1661237" w="1375781">
                    <a:moveTo>
                      <a:pt x="102761" y="0"/>
                    </a:moveTo>
                    <a:lnTo>
                      <a:pt x="1273020" y="0"/>
                    </a:lnTo>
                    <a:cubicBezTo>
                      <a:pt x="1300274" y="0"/>
                      <a:pt x="1326411" y="10827"/>
                      <a:pt x="1345683" y="30098"/>
                    </a:cubicBezTo>
                    <a:cubicBezTo>
                      <a:pt x="1364954" y="49369"/>
                      <a:pt x="1375781" y="75507"/>
                      <a:pt x="1375781" y="102761"/>
                    </a:cubicBezTo>
                    <a:lnTo>
                      <a:pt x="1375781" y="1558476"/>
                    </a:lnTo>
                    <a:cubicBezTo>
                      <a:pt x="1375781" y="1585730"/>
                      <a:pt x="1364954" y="1611867"/>
                      <a:pt x="1345683" y="1631139"/>
                    </a:cubicBezTo>
                    <a:cubicBezTo>
                      <a:pt x="1326411" y="1650410"/>
                      <a:pt x="1300274" y="1661237"/>
                      <a:pt x="1273020" y="1661237"/>
                    </a:cubicBezTo>
                    <a:lnTo>
                      <a:pt x="102761" y="1661237"/>
                    </a:lnTo>
                    <a:cubicBezTo>
                      <a:pt x="75507" y="1661237"/>
                      <a:pt x="49369" y="1650410"/>
                      <a:pt x="30098" y="1631139"/>
                    </a:cubicBezTo>
                    <a:cubicBezTo>
                      <a:pt x="10827" y="1611867"/>
                      <a:pt x="0" y="1585730"/>
                      <a:pt x="0" y="1558476"/>
                    </a:cubicBezTo>
                    <a:lnTo>
                      <a:pt x="0" y="102761"/>
                    </a:lnTo>
                    <a:cubicBezTo>
                      <a:pt x="0" y="75507"/>
                      <a:pt x="10827" y="49369"/>
                      <a:pt x="30098" y="30098"/>
                    </a:cubicBezTo>
                    <a:cubicBezTo>
                      <a:pt x="49369" y="10827"/>
                      <a:pt x="75507" y="0"/>
                      <a:pt x="102761" y="0"/>
                    </a:cubicBezTo>
                    <a:close/>
                  </a:path>
                </a:pathLst>
              </a:custGeom>
              <a:solidFill>
                <a:srgbClr val="BFD1E1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38100"/>
                <a:ext cx="1375781" cy="1699337"/>
              </a:xfrm>
              <a:prstGeom prst="rect">
                <a:avLst/>
              </a:prstGeom>
            </p:spPr>
            <p:txBody>
              <a:bodyPr anchor="ctr" rtlCol="false" tIns="25643" lIns="25643" bIns="25643" rIns="25643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666005" y="215910"/>
              <a:ext cx="2137877" cy="360095"/>
              <a:chOff x="0" y="0"/>
              <a:chExt cx="836574" cy="140909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836575" cy="140909"/>
              </a:xfrm>
              <a:custGeom>
                <a:avLst/>
                <a:gdLst/>
                <a:ahLst/>
                <a:cxnLst/>
                <a:rect r="r" b="b" t="t" l="l"/>
                <a:pathLst>
                  <a:path h="140909" w="836575">
                    <a:moveTo>
                      <a:pt x="70455" y="0"/>
                    </a:moveTo>
                    <a:lnTo>
                      <a:pt x="766120" y="0"/>
                    </a:lnTo>
                    <a:cubicBezTo>
                      <a:pt x="784806" y="0"/>
                      <a:pt x="802726" y="7423"/>
                      <a:pt x="815939" y="20636"/>
                    </a:cubicBezTo>
                    <a:cubicBezTo>
                      <a:pt x="829152" y="33848"/>
                      <a:pt x="836575" y="51769"/>
                      <a:pt x="836575" y="70455"/>
                    </a:cubicBezTo>
                    <a:lnTo>
                      <a:pt x="836575" y="70455"/>
                    </a:lnTo>
                    <a:cubicBezTo>
                      <a:pt x="836575" y="109366"/>
                      <a:pt x="805031" y="140909"/>
                      <a:pt x="766120" y="140909"/>
                    </a:cubicBezTo>
                    <a:lnTo>
                      <a:pt x="70455" y="140909"/>
                    </a:lnTo>
                    <a:cubicBezTo>
                      <a:pt x="31544" y="140909"/>
                      <a:pt x="0" y="109366"/>
                      <a:pt x="0" y="70455"/>
                    </a:cubicBezTo>
                    <a:lnTo>
                      <a:pt x="0" y="70455"/>
                    </a:lnTo>
                    <a:cubicBezTo>
                      <a:pt x="0" y="31544"/>
                      <a:pt x="31544" y="0"/>
                      <a:pt x="704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38100"/>
                <a:ext cx="836574" cy="179009"/>
              </a:xfrm>
              <a:prstGeom prst="rect">
                <a:avLst/>
              </a:prstGeom>
            </p:spPr>
            <p:txBody>
              <a:bodyPr anchor="ctr" rtlCol="false" tIns="25643" lIns="25643" bIns="25643" rIns="25643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6" id="46"/>
            <p:cNvSpPr txBox="true"/>
            <p:nvPr/>
          </p:nvSpPr>
          <p:spPr>
            <a:xfrm rot="0">
              <a:off x="190215" y="220665"/>
              <a:ext cx="3135394" cy="3124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08"/>
                </a:lnSpc>
                <a:spcBef>
                  <a:spcPct val="0"/>
                </a:spcBef>
              </a:pPr>
              <a:r>
                <a:rPr lang="en-US" sz="1362" spc="76">
                  <a:solidFill>
                    <a:srgbClr val="022033"/>
                  </a:solidFill>
                  <a:latin typeface="Tenor Sans"/>
                </a:rPr>
                <a:t>PREDIR FRASES</a:t>
              </a:r>
            </a:p>
          </p:txBody>
        </p:sp>
        <p:sp>
          <p:nvSpPr>
            <p:cNvPr name="Freeform 47" id="47"/>
            <p:cNvSpPr/>
            <p:nvPr/>
          </p:nvSpPr>
          <p:spPr>
            <a:xfrm flipH="false" flipV="false" rot="0">
              <a:off x="190215" y="696877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665475" y="696877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1140735" y="696877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190215" y="1172137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59"/>
                  </a:lnTo>
                  <a:lnTo>
                    <a:pt x="0" y="475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665475" y="1172137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59"/>
                  </a:lnTo>
                  <a:lnTo>
                    <a:pt x="0" y="475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52" id="52"/>
            <p:cNvSpPr/>
            <p:nvPr/>
          </p:nvSpPr>
          <p:spPr>
            <a:xfrm flipH="false" flipV="false" rot="0">
              <a:off x="1140735" y="1172137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59"/>
                  </a:lnTo>
                  <a:lnTo>
                    <a:pt x="0" y="475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53" id="53"/>
            <p:cNvSpPr/>
            <p:nvPr/>
          </p:nvSpPr>
          <p:spPr>
            <a:xfrm flipH="false" flipV="false" rot="0">
              <a:off x="190215" y="1647396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54" id="54"/>
            <p:cNvSpPr/>
            <p:nvPr/>
          </p:nvSpPr>
          <p:spPr>
            <a:xfrm flipH="false" flipV="false" rot="0">
              <a:off x="665475" y="1647396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55" id="55"/>
            <p:cNvSpPr/>
            <p:nvPr/>
          </p:nvSpPr>
          <p:spPr>
            <a:xfrm flipH="false" flipV="false" rot="0">
              <a:off x="1140735" y="1647396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56" id="56"/>
            <p:cNvSpPr/>
            <p:nvPr/>
          </p:nvSpPr>
          <p:spPr>
            <a:xfrm flipH="false" flipV="false" rot="0">
              <a:off x="427765" y="940929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57" id="57"/>
            <p:cNvSpPr/>
            <p:nvPr/>
          </p:nvSpPr>
          <p:spPr>
            <a:xfrm flipH="false" flipV="false" rot="0">
              <a:off x="903025" y="940929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58" id="58"/>
            <p:cNvSpPr/>
            <p:nvPr/>
          </p:nvSpPr>
          <p:spPr>
            <a:xfrm flipH="false" flipV="false" rot="0">
              <a:off x="1378285" y="940929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59" y="0"/>
                  </a:lnTo>
                  <a:lnTo>
                    <a:pt x="475259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59" id="59"/>
            <p:cNvSpPr/>
            <p:nvPr/>
          </p:nvSpPr>
          <p:spPr>
            <a:xfrm flipH="false" flipV="false" rot="0">
              <a:off x="427765" y="1416189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60" id="60"/>
            <p:cNvSpPr/>
            <p:nvPr/>
          </p:nvSpPr>
          <p:spPr>
            <a:xfrm flipH="false" flipV="false" rot="0">
              <a:off x="903025" y="1416189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61" id="61"/>
            <p:cNvSpPr/>
            <p:nvPr/>
          </p:nvSpPr>
          <p:spPr>
            <a:xfrm flipH="false" flipV="false" rot="0">
              <a:off x="1378285" y="1416189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59" y="0"/>
                  </a:lnTo>
                  <a:lnTo>
                    <a:pt x="475259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62" id="62"/>
            <p:cNvSpPr/>
            <p:nvPr/>
          </p:nvSpPr>
          <p:spPr>
            <a:xfrm flipH="false" flipV="false" rot="0">
              <a:off x="427765" y="1891449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59"/>
                  </a:lnTo>
                  <a:lnTo>
                    <a:pt x="0" y="475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63" id="63"/>
            <p:cNvSpPr/>
            <p:nvPr/>
          </p:nvSpPr>
          <p:spPr>
            <a:xfrm flipH="false" flipV="false" rot="0">
              <a:off x="903025" y="1891449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59"/>
                  </a:lnTo>
                  <a:lnTo>
                    <a:pt x="0" y="475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64" id="64"/>
            <p:cNvSpPr/>
            <p:nvPr/>
          </p:nvSpPr>
          <p:spPr>
            <a:xfrm flipH="false" flipV="false" rot="0">
              <a:off x="1378285" y="1891449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59" y="0"/>
                  </a:lnTo>
                  <a:lnTo>
                    <a:pt x="475259" y="475259"/>
                  </a:lnTo>
                  <a:lnTo>
                    <a:pt x="0" y="475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65" id="65"/>
            <p:cNvSpPr/>
            <p:nvPr/>
          </p:nvSpPr>
          <p:spPr>
            <a:xfrm flipH="false" flipV="false" rot="0">
              <a:off x="754008" y="1194542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66" id="66"/>
            <p:cNvSpPr/>
            <p:nvPr/>
          </p:nvSpPr>
          <p:spPr>
            <a:xfrm flipH="false" flipV="false" rot="0">
              <a:off x="1229268" y="1194542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59" y="0"/>
                  </a:lnTo>
                  <a:lnTo>
                    <a:pt x="475259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67" id="67"/>
            <p:cNvSpPr/>
            <p:nvPr/>
          </p:nvSpPr>
          <p:spPr>
            <a:xfrm flipH="false" flipV="false" rot="0">
              <a:off x="1704527" y="1194542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68" id="68"/>
            <p:cNvSpPr/>
            <p:nvPr/>
          </p:nvSpPr>
          <p:spPr>
            <a:xfrm flipH="false" flipV="false" rot="0">
              <a:off x="754008" y="1669802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69" id="69"/>
            <p:cNvSpPr/>
            <p:nvPr/>
          </p:nvSpPr>
          <p:spPr>
            <a:xfrm flipH="false" flipV="false" rot="0">
              <a:off x="1229268" y="1669802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59" y="0"/>
                  </a:lnTo>
                  <a:lnTo>
                    <a:pt x="475259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70" id="70"/>
            <p:cNvSpPr/>
            <p:nvPr/>
          </p:nvSpPr>
          <p:spPr>
            <a:xfrm flipH="false" flipV="false" rot="0">
              <a:off x="1704527" y="1669802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71" id="71"/>
            <p:cNvSpPr/>
            <p:nvPr/>
          </p:nvSpPr>
          <p:spPr>
            <a:xfrm flipH="false" flipV="false" rot="0">
              <a:off x="754008" y="2145062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59"/>
                  </a:lnTo>
                  <a:lnTo>
                    <a:pt x="0" y="475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72" id="72"/>
            <p:cNvSpPr/>
            <p:nvPr/>
          </p:nvSpPr>
          <p:spPr>
            <a:xfrm flipH="false" flipV="false" rot="0">
              <a:off x="1229268" y="2145062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59" y="0"/>
                  </a:lnTo>
                  <a:lnTo>
                    <a:pt x="475259" y="475259"/>
                  </a:lnTo>
                  <a:lnTo>
                    <a:pt x="0" y="475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73" id="73"/>
            <p:cNvSpPr/>
            <p:nvPr/>
          </p:nvSpPr>
          <p:spPr>
            <a:xfrm flipH="false" flipV="false" rot="0">
              <a:off x="1704527" y="2145062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59"/>
                  </a:lnTo>
                  <a:lnTo>
                    <a:pt x="0" y="475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4" id="74"/>
            <p:cNvSpPr txBox="true"/>
            <p:nvPr/>
          </p:nvSpPr>
          <p:spPr>
            <a:xfrm rot="0">
              <a:off x="371830" y="3292915"/>
              <a:ext cx="2897845" cy="3703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50"/>
                </a:lnSpc>
              </a:pPr>
              <a:r>
                <a:rPr lang="en-US" sz="2120">
                  <a:solidFill>
                    <a:srgbClr val="000000"/>
                  </a:solidFill>
                  <a:latin typeface="Glacial Indifference"/>
                </a:rPr>
                <a:t>ATTACK THE BASE</a:t>
              </a:r>
            </a:p>
          </p:txBody>
        </p:sp>
        <p:grpSp>
          <p:nvGrpSpPr>
            <p:cNvPr name="Group 75" id="75"/>
            <p:cNvGrpSpPr/>
            <p:nvPr/>
          </p:nvGrpSpPr>
          <p:grpSpPr>
            <a:xfrm rot="5400000">
              <a:off x="1538700" y="2816347"/>
              <a:ext cx="438426" cy="289987"/>
              <a:chOff x="0" y="0"/>
              <a:chExt cx="812800" cy="537609"/>
            </a:xfrm>
          </p:grpSpPr>
          <p:sp>
            <p:nvSpPr>
              <p:cNvPr name="Freeform 76" id="76"/>
              <p:cNvSpPr/>
              <p:nvPr/>
            </p:nvSpPr>
            <p:spPr>
              <a:xfrm flipH="false" flipV="false" rot="0">
                <a:off x="0" y="0"/>
                <a:ext cx="812800" cy="537609"/>
              </a:xfrm>
              <a:custGeom>
                <a:avLst/>
                <a:gdLst/>
                <a:ahLst/>
                <a:cxnLst/>
                <a:rect r="r" b="b" t="t" l="l"/>
                <a:pathLst>
                  <a:path h="537609" w="812800">
                    <a:moveTo>
                      <a:pt x="812800" y="268805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334409"/>
                    </a:lnTo>
                    <a:lnTo>
                      <a:pt x="406400" y="334409"/>
                    </a:lnTo>
                    <a:lnTo>
                      <a:pt x="406400" y="537609"/>
                    </a:lnTo>
                    <a:lnTo>
                      <a:pt x="812800" y="26880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77" id="77"/>
              <p:cNvSpPr txBox="true"/>
              <p:nvPr/>
            </p:nvSpPr>
            <p:spPr>
              <a:xfrm>
                <a:off x="0" y="165100"/>
                <a:ext cx="711200" cy="169309"/>
              </a:xfrm>
              <a:prstGeom prst="rect">
                <a:avLst/>
              </a:prstGeom>
            </p:spPr>
            <p:txBody>
              <a:bodyPr anchor="ctr" rtlCol="false" tIns="25643" lIns="25643" bIns="25643" rIns="2564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name="Freeform 78" id="78"/>
          <p:cNvSpPr/>
          <p:nvPr/>
        </p:nvSpPr>
        <p:spPr>
          <a:xfrm flipH="false" flipV="false" rot="0">
            <a:off x="1535907" y="4346374"/>
            <a:ext cx="797126" cy="797126"/>
          </a:xfrm>
          <a:custGeom>
            <a:avLst/>
            <a:gdLst/>
            <a:ahLst/>
            <a:cxnLst/>
            <a:rect r="r" b="b" t="t" l="l"/>
            <a:pathLst>
              <a:path h="797126" w="797126">
                <a:moveTo>
                  <a:pt x="0" y="0"/>
                </a:moveTo>
                <a:lnTo>
                  <a:pt x="797126" y="0"/>
                </a:lnTo>
                <a:lnTo>
                  <a:pt x="797126" y="797126"/>
                </a:lnTo>
                <a:lnTo>
                  <a:pt x="0" y="7971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9" id="79"/>
          <p:cNvSpPr/>
          <p:nvPr/>
        </p:nvSpPr>
        <p:spPr>
          <a:xfrm flipH="false" flipV="false" rot="0">
            <a:off x="7312270" y="4346374"/>
            <a:ext cx="797126" cy="797126"/>
          </a:xfrm>
          <a:custGeom>
            <a:avLst/>
            <a:gdLst/>
            <a:ahLst/>
            <a:cxnLst/>
            <a:rect r="r" b="b" t="t" l="l"/>
            <a:pathLst>
              <a:path h="797126" w="797126">
                <a:moveTo>
                  <a:pt x="0" y="0"/>
                </a:moveTo>
                <a:lnTo>
                  <a:pt x="797125" y="0"/>
                </a:lnTo>
                <a:lnTo>
                  <a:pt x="797125" y="797126"/>
                </a:lnTo>
                <a:lnTo>
                  <a:pt x="0" y="79712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0" id="80"/>
          <p:cNvSpPr txBox="true"/>
          <p:nvPr/>
        </p:nvSpPr>
        <p:spPr>
          <a:xfrm rot="0">
            <a:off x="0" y="945790"/>
            <a:ext cx="7643132" cy="139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27"/>
              </a:lnSpc>
            </a:pPr>
            <a:r>
              <a:rPr lang="en-US" sz="11008">
                <a:solidFill>
                  <a:srgbClr val="022033"/>
                </a:solidFill>
                <a:latin typeface="Glacial Indifference"/>
              </a:rPr>
              <a:t>CONCLUSIÒ</a:t>
            </a:r>
          </a:p>
        </p:txBody>
      </p:sp>
      <p:sp>
        <p:nvSpPr>
          <p:cNvPr name="Freeform 81" id="81"/>
          <p:cNvSpPr/>
          <p:nvPr/>
        </p:nvSpPr>
        <p:spPr>
          <a:xfrm flipH="false" flipV="false" rot="0">
            <a:off x="4410952" y="4346374"/>
            <a:ext cx="797126" cy="797126"/>
          </a:xfrm>
          <a:custGeom>
            <a:avLst/>
            <a:gdLst/>
            <a:ahLst/>
            <a:cxnLst/>
            <a:rect r="r" b="b" t="t" l="l"/>
            <a:pathLst>
              <a:path h="797126" w="797126">
                <a:moveTo>
                  <a:pt x="0" y="0"/>
                </a:moveTo>
                <a:lnTo>
                  <a:pt x="797126" y="0"/>
                </a:lnTo>
                <a:lnTo>
                  <a:pt x="797126" y="797126"/>
                </a:lnTo>
                <a:lnTo>
                  <a:pt x="0" y="7971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2" id="82"/>
          <p:cNvGrpSpPr/>
          <p:nvPr/>
        </p:nvGrpSpPr>
        <p:grpSpPr>
          <a:xfrm rot="0">
            <a:off x="11975092" y="3637065"/>
            <a:ext cx="1725769" cy="5621235"/>
            <a:chOff x="0" y="0"/>
            <a:chExt cx="2301025" cy="7494980"/>
          </a:xfrm>
        </p:grpSpPr>
        <p:grpSp>
          <p:nvGrpSpPr>
            <p:cNvPr name="Group 83" id="83"/>
            <p:cNvGrpSpPr/>
            <p:nvPr/>
          </p:nvGrpSpPr>
          <p:grpSpPr>
            <a:xfrm rot="0">
              <a:off x="0" y="0"/>
              <a:ext cx="2301025" cy="7494980"/>
              <a:chOff x="0" y="0"/>
              <a:chExt cx="413002" cy="1345244"/>
            </a:xfrm>
          </p:grpSpPr>
          <p:sp>
            <p:nvSpPr>
              <p:cNvPr name="Freeform 84" id="84"/>
              <p:cNvSpPr/>
              <p:nvPr/>
            </p:nvSpPr>
            <p:spPr>
              <a:xfrm flipH="false" flipV="false" rot="0">
                <a:off x="0" y="0"/>
                <a:ext cx="413002" cy="1345244"/>
              </a:xfrm>
              <a:custGeom>
                <a:avLst/>
                <a:gdLst/>
                <a:ahLst/>
                <a:cxnLst/>
                <a:rect r="r" b="b" t="t" l="l"/>
                <a:pathLst>
                  <a:path h="1345244" w="413002">
                    <a:moveTo>
                      <a:pt x="172798" y="0"/>
                    </a:moveTo>
                    <a:lnTo>
                      <a:pt x="240204" y="0"/>
                    </a:lnTo>
                    <a:cubicBezTo>
                      <a:pt x="286033" y="0"/>
                      <a:pt x="329984" y="18205"/>
                      <a:pt x="362390" y="50611"/>
                    </a:cubicBezTo>
                    <a:cubicBezTo>
                      <a:pt x="394796" y="83017"/>
                      <a:pt x="413002" y="126969"/>
                      <a:pt x="413002" y="172798"/>
                    </a:cubicBezTo>
                    <a:lnTo>
                      <a:pt x="413002" y="1172446"/>
                    </a:lnTo>
                    <a:cubicBezTo>
                      <a:pt x="413002" y="1218275"/>
                      <a:pt x="394796" y="1262227"/>
                      <a:pt x="362390" y="1294632"/>
                    </a:cubicBezTo>
                    <a:cubicBezTo>
                      <a:pt x="329984" y="1327038"/>
                      <a:pt x="286033" y="1345244"/>
                      <a:pt x="240204" y="1345244"/>
                    </a:cubicBezTo>
                    <a:lnTo>
                      <a:pt x="172798" y="1345244"/>
                    </a:lnTo>
                    <a:cubicBezTo>
                      <a:pt x="77364" y="1345244"/>
                      <a:pt x="0" y="1267879"/>
                      <a:pt x="0" y="1172446"/>
                    </a:cubicBezTo>
                    <a:lnTo>
                      <a:pt x="0" y="172798"/>
                    </a:lnTo>
                    <a:cubicBezTo>
                      <a:pt x="0" y="77364"/>
                      <a:pt x="77364" y="0"/>
                      <a:pt x="172798" y="0"/>
                    </a:cubicBezTo>
                    <a:close/>
                  </a:path>
                </a:pathLst>
              </a:custGeom>
              <a:solidFill>
                <a:srgbClr val="F3E780"/>
              </a:solidFill>
            </p:spPr>
          </p:sp>
          <p:sp>
            <p:nvSpPr>
              <p:cNvPr name="TextBox 85" id="85"/>
              <p:cNvSpPr txBox="true"/>
              <p:nvPr/>
            </p:nvSpPr>
            <p:spPr>
              <a:xfrm>
                <a:off x="0" y="-38100"/>
                <a:ext cx="413002" cy="13833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86" id="86"/>
            <p:cNvSpPr txBox="true"/>
            <p:nvPr/>
          </p:nvSpPr>
          <p:spPr>
            <a:xfrm rot="0">
              <a:off x="248354" y="703472"/>
              <a:ext cx="1873530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A...</a:t>
              </a:r>
            </a:p>
          </p:txBody>
        </p:sp>
        <p:sp>
          <p:nvSpPr>
            <p:cNvPr name="TextBox 87" id="87"/>
            <p:cNvSpPr txBox="true"/>
            <p:nvPr/>
          </p:nvSpPr>
          <p:spPr>
            <a:xfrm rot="0">
              <a:off x="248354" y="76200"/>
              <a:ext cx="1873530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ATTACK</a:t>
              </a:r>
            </a:p>
          </p:txBody>
        </p:sp>
        <p:sp>
          <p:nvSpPr>
            <p:cNvPr name="TextBox 88" id="88"/>
            <p:cNvSpPr txBox="true"/>
            <p:nvPr/>
          </p:nvSpPr>
          <p:spPr>
            <a:xfrm rot="0">
              <a:off x="248354" y="1330743"/>
              <a:ext cx="1873530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B</a:t>
              </a: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...</a:t>
              </a:r>
            </a:p>
          </p:txBody>
        </p:sp>
        <p:sp>
          <p:nvSpPr>
            <p:cNvPr name="TextBox 89" id="89"/>
            <p:cNvSpPr txBox="true"/>
            <p:nvPr/>
          </p:nvSpPr>
          <p:spPr>
            <a:xfrm rot="0">
              <a:off x="248354" y="1958015"/>
              <a:ext cx="1873530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C</a:t>
              </a: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...</a:t>
              </a:r>
            </a:p>
          </p:txBody>
        </p:sp>
        <p:sp>
          <p:nvSpPr>
            <p:cNvPr name="TextBox 90" id="90"/>
            <p:cNvSpPr txBox="true"/>
            <p:nvPr/>
          </p:nvSpPr>
          <p:spPr>
            <a:xfrm rot="0">
              <a:off x="248354" y="2585287"/>
              <a:ext cx="1873530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D</a:t>
              </a: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...</a:t>
              </a:r>
            </a:p>
          </p:txBody>
        </p:sp>
        <p:sp>
          <p:nvSpPr>
            <p:cNvPr name="TextBox 91" id="91"/>
            <p:cNvSpPr txBox="true"/>
            <p:nvPr/>
          </p:nvSpPr>
          <p:spPr>
            <a:xfrm rot="0">
              <a:off x="248354" y="3212558"/>
              <a:ext cx="1873530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F</a:t>
              </a: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...</a:t>
              </a:r>
            </a:p>
          </p:txBody>
        </p:sp>
        <p:sp>
          <p:nvSpPr>
            <p:cNvPr name="TextBox 92" id="92"/>
            <p:cNvSpPr txBox="true"/>
            <p:nvPr/>
          </p:nvSpPr>
          <p:spPr>
            <a:xfrm rot="0">
              <a:off x="248354" y="3832134"/>
              <a:ext cx="1873530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G</a:t>
              </a: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...</a:t>
              </a:r>
            </a:p>
          </p:txBody>
        </p:sp>
        <p:sp>
          <p:nvSpPr>
            <p:cNvPr name="TextBox 93" id="93"/>
            <p:cNvSpPr txBox="true"/>
            <p:nvPr/>
          </p:nvSpPr>
          <p:spPr>
            <a:xfrm rot="0">
              <a:off x="248354" y="4459406"/>
              <a:ext cx="1873530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H</a:t>
              </a: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...</a:t>
              </a:r>
            </a:p>
          </p:txBody>
        </p:sp>
        <p:sp>
          <p:nvSpPr>
            <p:cNvPr name="TextBox 94" id="94"/>
            <p:cNvSpPr txBox="true"/>
            <p:nvPr/>
          </p:nvSpPr>
          <p:spPr>
            <a:xfrm rot="0">
              <a:off x="248354" y="5074386"/>
              <a:ext cx="1873530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I</a:t>
              </a: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...</a:t>
              </a:r>
            </a:p>
          </p:txBody>
        </p:sp>
        <p:sp>
          <p:nvSpPr>
            <p:cNvPr name="TextBox 95" id="95"/>
            <p:cNvSpPr txBox="true"/>
            <p:nvPr/>
          </p:nvSpPr>
          <p:spPr>
            <a:xfrm rot="0">
              <a:off x="248354" y="5701657"/>
              <a:ext cx="1873530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J</a:t>
              </a: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...</a:t>
              </a:r>
            </a:p>
          </p:txBody>
        </p:sp>
        <p:sp>
          <p:nvSpPr>
            <p:cNvPr name="TextBox 96" id="96"/>
            <p:cNvSpPr txBox="true"/>
            <p:nvPr/>
          </p:nvSpPr>
          <p:spPr>
            <a:xfrm rot="0">
              <a:off x="248354" y="6328929"/>
              <a:ext cx="1873530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K</a:t>
              </a: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...</a:t>
              </a:r>
            </a:p>
          </p:txBody>
        </p:sp>
        <p:sp>
          <p:nvSpPr>
            <p:cNvPr name="TextBox 97" id="97"/>
            <p:cNvSpPr txBox="true"/>
            <p:nvPr/>
          </p:nvSpPr>
          <p:spPr>
            <a:xfrm rot="0">
              <a:off x="248354" y="6943909"/>
              <a:ext cx="1873530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L</a:t>
              </a: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...</a:t>
              </a:r>
            </a:p>
          </p:txBody>
        </p:sp>
      </p:grpSp>
      <p:grpSp>
        <p:nvGrpSpPr>
          <p:cNvPr name="Group 98" id="98"/>
          <p:cNvGrpSpPr/>
          <p:nvPr/>
        </p:nvGrpSpPr>
        <p:grpSpPr>
          <a:xfrm rot="0">
            <a:off x="14035160" y="3637065"/>
            <a:ext cx="1794176" cy="5621235"/>
            <a:chOff x="0" y="0"/>
            <a:chExt cx="2392234" cy="7494980"/>
          </a:xfrm>
        </p:grpSpPr>
        <p:grpSp>
          <p:nvGrpSpPr>
            <p:cNvPr name="Group 99" id="99"/>
            <p:cNvGrpSpPr/>
            <p:nvPr/>
          </p:nvGrpSpPr>
          <p:grpSpPr>
            <a:xfrm rot="0">
              <a:off x="0" y="0"/>
              <a:ext cx="2392234" cy="7494980"/>
              <a:chOff x="0" y="0"/>
              <a:chExt cx="429372" cy="1345244"/>
            </a:xfrm>
          </p:grpSpPr>
          <p:sp>
            <p:nvSpPr>
              <p:cNvPr name="Freeform 100" id="100"/>
              <p:cNvSpPr/>
              <p:nvPr/>
            </p:nvSpPr>
            <p:spPr>
              <a:xfrm flipH="false" flipV="false" rot="0">
                <a:off x="0" y="0"/>
                <a:ext cx="429372" cy="1345244"/>
              </a:xfrm>
              <a:custGeom>
                <a:avLst/>
                <a:gdLst/>
                <a:ahLst/>
                <a:cxnLst/>
                <a:rect r="r" b="b" t="t" l="l"/>
                <a:pathLst>
                  <a:path h="1345244" w="429372">
                    <a:moveTo>
                      <a:pt x="166210" y="0"/>
                    </a:moveTo>
                    <a:lnTo>
                      <a:pt x="263163" y="0"/>
                    </a:lnTo>
                    <a:cubicBezTo>
                      <a:pt x="354958" y="0"/>
                      <a:pt x="429372" y="74415"/>
                      <a:pt x="429372" y="166210"/>
                    </a:cubicBezTo>
                    <a:lnTo>
                      <a:pt x="429372" y="1179034"/>
                    </a:lnTo>
                    <a:cubicBezTo>
                      <a:pt x="429372" y="1223116"/>
                      <a:pt x="411861" y="1265392"/>
                      <a:pt x="380691" y="1296562"/>
                    </a:cubicBezTo>
                    <a:cubicBezTo>
                      <a:pt x="349520" y="1327732"/>
                      <a:pt x="307244" y="1345244"/>
                      <a:pt x="263163" y="1345244"/>
                    </a:cubicBezTo>
                    <a:lnTo>
                      <a:pt x="166210" y="1345244"/>
                    </a:lnTo>
                    <a:cubicBezTo>
                      <a:pt x="74415" y="1345244"/>
                      <a:pt x="0" y="1270829"/>
                      <a:pt x="0" y="1179034"/>
                    </a:cubicBezTo>
                    <a:lnTo>
                      <a:pt x="0" y="166210"/>
                    </a:lnTo>
                    <a:cubicBezTo>
                      <a:pt x="0" y="74415"/>
                      <a:pt x="74415" y="0"/>
                      <a:pt x="166210" y="0"/>
                    </a:cubicBezTo>
                    <a:close/>
                  </a:path>
                </a:pathLst>
              </a:custGeom>
              <a:solidFill>
                <a:srgbClr val="F3E780"/>
              </a:solidFill>
            </p:spPr>
          </p:sp>
          <p:sp>
            <p:nvSpPr>
              <p:cNvPr name="TextBox 101" id="101"/>
              <p:cNvSpPr txBox="true"/>
              <p:nvPr/>
            </p:nvSpPr>
            <p:spPr>
              <a:xfrm>
                <a:off x="0" y="-38100"/>
                <a:ext cx="429372" cy="13833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02" id="102"/>
            <p:cNvSpPr txBox="true"/>
            <p:nvPr/>
          </p:nvSpPr>
          <p:spPr>
            <a:xfrm rot="0">
              <a:off x="179544" y="703472"/>
              <a:ext cx="2033146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A...</a:t>
              </a:r>
            </a:p>
          </p:txBody>
        </p:sp>
        <p:sp>
          <p:nvSpPr>
            <p:cNvPr name="TextBox 103" id="103"/>
            <p:cNvSpPr txBox="true"/>
            <p:nvPr/>
          </p:nvSpPr>
          <p:spPr>
            <a:xfrm rot="0">
              <a:off x="179544" y="76200"/>
              <a:ext cx="2033146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ATAQUE</a:t>
              </a:r>
            </a:p>
          </p:txBody>
        </p:sp>
        <p:sp>
          <p:nvSpPr>
            <p:cNvPr name="TextBox 104" id="104"/>
            <p:cNvSpPr txBox="true"/>
            <p:nvPr/>
          </p:nvSpPr>
          <p:spPr>
            <a:xfrm rot="0">
              <a:off x="179544" y="1330743"/>
              <a:ext cx="2033146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B</a:t>
              </a: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...</a:t>
              </a:r>
            </a:p>
          </p:txBody>
        </p:sp>
        <p:sp>
          <p:nvSpPr>
            <p:cNvPr name="TextBox 105" id="105"/>
            <p:cNvSpPr txBox="true"/>
            <p:nvPr/>
          </p:nvSpPr>
          <p:spPr>
            <a:xfrm rot="0">
              <a:off x="179544" y="1958015"/>
              <a:ext cx="2033146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C</a:t>
              </a: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...</a:t>
              </a:r>
            </a:p>
          </p:txBody>
        </p:sp>
        <p:sp>
          <p:nvSpPr>
            <p:cNvPr name="TextBox 106" id="106"/>
            <p:cNvSpPr txBox="true"/>
            <p:nvPr/>
          </p:nvSpPr>
          <p:spPr>
            <a:xfrm rot="0">
              <a:off x="179544" y="2585287"/>
              <a:ext cx="2033146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D</a:t>
              </a: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...</a:t>
              </a:r>
            </a:p>
          </p:txBody>
        </p:sp>
        <p:sp>
          <p:nvSpPr>
            <p:cNvPr name="TextBox 107" id="107"/>
            <p:cNvSpPr txBox="true"/>
            <p:nvPr/>
          </p:nvSpPr>
          <p:spPr>
            <a:xfrm rot="0">
              <a:off x="179544" y="3212558"/>
              <a:ext cx="2033146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F</a:t>
              </a: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...</a:t>
              </a:r>
            </a:p>
          </p:txBody>
        </p:sp>
        <p:sp>
          <p:nvSpPr>
            <p:cNvPr name="TextBox 108" id="108"/>
            <p:cNvSpPr txBox="true"/>
            <p:nvPr/>
          </p:nvSpPr>
          <p:spPr>
            <a:xfrm rot="0">
              <a:off x="179544" y="3832134"/>
              <a:ext cx="2033146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G</a:t>
              </a: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...</a:t>
              </a:r>
            </a:p>
          </p:txBody>
        </p:sp>
        <p:sp>
          <p:nvSpPr>
            <p:cNvPr name="TextBox 109" id="109"/>
            <p:cNvSpPr txBox="true"/>
            <p:nvPr/>
          </p:nvSpPr>
          <p:spPr>
            <a:xfrm rot="0">
              <a:off x="179544" y="4459406"/>
              <a:ext cx="2033146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H</a:t>
              </a: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...</a:t>
              </a:r>
            </a:p>
          </p:txBody>
        </p:sp>
        <p:sp>
          <p:nvSpPr>
            <p:cNvPr name="TextBox 110" id="110"/>
            <p:cNvSpPr txBox="true"/>
            <p:nvPr/>
          </p:nvSpPr>
          <p:spPr>
            <a:xfrm rot="0">
              <a:off x="179544" y="5074386"/>
              <a:ext cx="2033146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I</a:t>
              </a: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...</a:t>
              </a:r>
            </a:p>
          </p:txBody>
        </p:sp>
        <p:sp>
          <p:nvSpPr>
            <p:cNvPr name="TextBox 111" id="111"/>
            <p:cNvSpPr txBox="true"/>
            <p:nvPr/>
          </p:nvSpPr>
          <p:spPr>
            <a:xfrm rot="0">
              <a:off x="179544" y="5701657"/>
              <a:ext cx="2033146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J</a:t>
              </a: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...</a:t>
              </a:r>
            </a:p>
          </p:txBody>
        </p:sp>
        <p:sp>
          <p:nvSpPr>
            <p:cNvPr name="TextBox 112" id="112"/>
            <p:cNvSpPr txBox="true"/>
            <p:nvPr/>
          </p:nvSpPr>
          <p:spPr>
            <a:xfrm rot="0">
              <a:off x="179544" y="6328929"/>
              <a:ext cx="2033146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K</a:t>
              </a: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...</a:t>
              </a:r>
            </a:p>
          </p:txBody>
        </p:sp>
        <p:sp>
          <p:nvSpPr>
            <p:cNvPr name="TextBox 113" id="113"/>
            <p:cNvSpPr txBox="true"/>
            <p:nvPr/>
          </p:nvSpPr>
          <p:spPr>
            <a:xfrm rot="0">
              <a:off x="179544" y="6943909"/>
              <a:ext cx="2033146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L</a:t>
              </a: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...</a:t>
              </a:r>
            </a:p>
          </p:txBody>
        </p:sp>
      </p:grpSp>
      <p:grpSp>
        <p:nvGrpSpPr>
          <p:cNvPr name="Group 114" id="114"/>
          <p:cNvGrpSpPr/>
          <p:nvPr/>
        </p:nvGrpSpPr>
        <p:grpSpPr>
          <a:xfrm rot="0">
            <a:off x="11359843" y="3637065"/>
            <a:ext cx="398152" cy="5621235"/>
            <a:chOff x="0" y="0"/>
            <a:chExt cx="530869" cy="7494980"/>
          </a:xfrm>
        </p:grpSpPr>
        <p:grpSp>
          <p:nvGrpSpPr>
            <p:cNvPr name="Group 115" id="115"/>
            <p:cNvGrpSpPr/>
            <p:nvPr/>
          </p:nvGrpSpPr>
          <p:grpSpPr>
            <a:xfrm rot="0">
              <a:off x="0" y="0"/>
              <a:ext cx="530869" cy="7494980"/>
              <a:chOff x="0" y="0"/>
              <a:chExt cx="107129" cy="1512476"/>
            </a:xfrm>
          </p:grpSpPr>
          <p:sp>
            <p:nvSpPr>
              <p:cNvPr name="Freeform 116" id="116"/>
              <p:cNvSpPr/>
              <p:nvPr/>
            </p:nvSpPr>
            <p:spPr>
              <a:xfrm flipH="false" flipV="false" rot="0">
                <a:off x="0" y="0"/>
                <a:ext cx="107129" cy="1512476"/>
              </a:xfrm>
              <a:custGeom>
                <a:avLst/>
                <a:gdLst/>
                <a:ahLst/>
                <a:cxnLst/>
                <a:rect r="r" b="b" t="t" l="l"/>
                <a:pathLst>
                  <a:path h="1512476" w="107129">
                    <a:moveTo>
                      <a:pt x="53564" y="0"/>
                    </a:moveTo>
                    <a:lnTo>
                      <a:pt x="53564" y="0"/>
                    </a:lnTo>
                    <a:cubicBezTo>
                      <a:pt x="67770" y="0"/>
                      <a:pt x="81395" y="5643"/>
                      <a:pt x="91440" y="15689"/>
                    </a:cubicBezTo>
                    <a:cubicBezTo>
                      <a:pt x="101485" y="25734"/>
                      <a:pt x="107129" y="39358"/>
                      <a:pt x="107129" y="53564"/>
                    </a:cubicBezTo>
                    <a:lnTo>
                      <a:pt x="107129" y="1458912"/>
                    </a:lnTo>
                    <a:cubicBezTo>
                      <a:pt x="107129" y="1473118"/>
                      <a:pt x="101485" y="1486742"/>
                      <a:pt x="91440" y="1496787"/>
                    </a:cubicBezTo>
                    <a:cubicBezTo>
                      <a:pt x="81395" y="1506833"/>
                      <a:pt x="67770" y="1512476"/>
                      <a:pt x="53564" y="1512476"/>
                    </a:cubicBezTo>
                    <a:lnTo>
                      <a:pt x="53564" y="1512476"/>
                    </a:lnTo>
                    <a:cubicBezTo>
                      <a:pt x="39358" y="1512476"/>
                      <a:pt x="25734" y="1506833"/>
                      <a:pt x="15689" y="1496787"/>
                    </a:cubicBezTo>
                    <a:cubicBezTo>
                      <a:pt x="5643" y="1486742"/>
                      <a:pt x="0" y="1473118"/>
                      <a:pt x="0" y="1458912"/>
                    </a:cubicBezTo>
                    <a:lnTo>
                      <a:pt x="0" y="53564"/>
                    </a:lnTo>
                    <a:cubicBezTo>
                      <a:pt x="0" y="39358"/>
                      <a:pt x="5643" y="25734"/>
                      <a:pt x="15689" y="15689"/>
                    </a:cubicBezTo>
                    <a:cubicBezTo>
                      <a:pt x="25734" y="5643"/>
                      <a:pt x="39358" y="0"/>
                      <a:pt x="53564" y="0"/>
                    </a:cubicBezTo>
                    <a:close/>
                  </a:path>
                </a:pathLst>
              </a:custGeom>
              <a:solidFill>
                <a:srgbClr val="568AB9"/>
              </a:solidFill>
            </p:spPr>
          </p:sp>
          <p:sp>
            <p:nvSpPr>
              <p:cNvPr name="TextBox 117" id="117"/>
              <p:cNvSpPr txBox="true"/>
              <p:nvPr/>
            </p:nvSpPr>
            <p:spPr>
              <a:xfrm>
                <a:off x="0" y="-38100"/>
                <a:ext cx="107129" cy="1550576"/>
              </a:xfrm>
              <a:prstGeom prst="rect">
                <a:avLst/>
              </a:prstGeom>
            </p:spPr>
            <p:txBody>
              <a:bodyPr anchor="ctr" rtlCol="false" tIns="49726" lIns="49726" bIns="49726" rIns="4972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18" id="118"/>
            <p:cNvSpPr txBox="true"/>
            <p:nvPr/>
          </p:nvSpPr>
          <p:spPr>
            <a:xfrm rot="0">
              <a:off x="53668" y="59737"/>
              <a:ext cx="423533" cy="74352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00"/>
                </a:lnSpc>
              </a:pPr>
              <a:r>
                <a:rPr lang="en-US" sz="2642" spc="148">
                  <a:solidFill>
                    <a:srgbClr val="022033"/>
                  </a:solidFill>
                  <a:latin typeface="Glacial Indifference Bold"/>
                </a:rPr>
                <a:t>MÉS</a:t>
              </a:r>
            </a:p>
            <a:p>
              <a:pPr algn="ctr">
                <a:lnSpc>
                  <a:spcPts val="3700"/>
                </a:lnSpc>
                <a:spcBef>
                  <a:spcPct val="0"/>
                </a:spcBef>
              </a:pPr>
              <a:r>
                <a:rPr lang="en-US" sz="2642" spc="148">
                  <a:solidFill>
                    <a:srgbClr val="022033"/>
                  </a:solidFill>
                  <a:latin typeface="Glacial Indifference Bold"/>
                </a:rPr>
                <a:t> PARAULES</a:t>
              </a:r>
            </a:p>
          </p:txBody>
        </p:sp>
      </p:grpSp>
      <p:grpSp>
        <p:nvGrpSpPr>
          <p:cNvPr name="Group 119" id="119"/>
          <p:cNvGrpSpPr/>
          <p:nvPr/>
        </p:nvGrpSpPr>
        <p:grpSpPr>
          <a:xfrm rot="0">
            <a:off x="11975092" y="3027020"/>
            <a:ext cx="3854244" cy="399595"/>
            <a:chOff x="0" y="0"/>
            <a:chExt cx="5138991" cy="532793"/>
          </a:xfrm>
        </p:grpSpPr>
        <p:grpSp>
          <p:nvGrpSpPr>
            <p:cNvPr name="Group 120" id="120"/>
            <p:cNvGrpSpPr/>
            <p:nvPr/>
          </p:nvGrpSpPr>
          <p:grpSpPr>
            <a:xfrm rot="0">
              <a:off x="0" y="0"/>
              <a:ext cx="5138991" cy="532793"/>
              <a:chOff x="0" y="0"/>
              <a:chExt cx="1037041" cy="107517"/>
            </a:xfrm>
          </p:grpSpPr>
          <p:sp>
            <p:nvSpPr>
              <p:cNvPr name="Freeform 121" id="121"/>
              <p:cNvSpPr/>
              <p:nvPr/>
            </p:nvSpPr>
            <p:spPr>
              <a:xfrm flipH="false" flipV="false" rot="0">
                <a:off x="0" y="0"/>
                <a:ext cx="1037041" cy="107517"/>
              </a:xfrm>
              <a:custGeom>
                <a:avLst/>
                <a:gdLst/>
                <a:ahLst/>
                <a:cxnLst/>
                <a:rect r="r" b="b" t="t" l="l"/>
                <a:pathLst>
                  <a:path h="107517" w="1037041">
                    <a:moveTo>
                      <a:pt x="53758" y="0"/>
                    </a:moveTo>
                    <a:lnTo>
                      <a:pt x="983282" y="0"/>
                    </a:lnTo>
                    <a:cubicBezTo>
                      <a:pt x="997540" y="0"/>
                      <a:pt x="1011214" y="5664"/>
                      <a:pt x="1021295" y="15745"/>
                    </a:cubicBezTo>
                    <a:cubicBezTo>
                      <a:pt x="1031377" y="25827"/>
                      <a:pt x="1037041" y="39501"/>
                      <a:pt x="1037041" y="53758"/>
                    </a:cubicBezTo>
                    <a:lnTo>
                      <a:pt x="1037041" y="53758"/>
                    </a:lnTo>
                    <a:cubicBezTo>
                      <a:pt x="1037041" y="68016"/>
                      <a:pt x="1031377" y="81690"/>
                      <a:pt x="1021295" y="91771"/>
                    </a:cubicBezTo>
                    <a:cubicBezTo>
                      <a:pt x="1011214" y="101853"/>
                      <a:pt x="997540" y="107517"/>
                      <a:pt x="983282" y="107517"/>
                    </a:cubicBezTo>
                    <a:lnTo>
                      <a:pt x="53758" y="107517"/>
                    </a:lnTo>
                    <a:cubicBezTo>
                      <a:pt x="39501" y="107517"/>
                      <a:pt x="25827" y="101853"/>
                      <a:pt x="15745" y="91771"/>
                    </a:cubicBezTo>
                    <a:cubicBezTo>
                      <a:pt x="5664" y="81690"/>
                      <a:pt x="0" y="68016"/>
                      <a:pt x="0" y="53758"/>
                    </a:cubicBezTo>
                    <a:lnTo>
                      <a:pt x="0" y="53758"/>
                    </a:lnTo>
                    <a:cubicBezTo>
                      <a:pt x="0" y="39501"/>
                      <a:pt x="5664" y="25827"/>
                      <a:pt x="15745" y="15745"/>
                    </a:cubicBezTo>
                    <a:cubicBezTo>
                      <a:pt x="25827" y="5664"/>
                      <a:pt x="39501" y="0"/>
                      <a:pt x="53758" y="0"/>
                    </a:cubicBezTo>
                    <a:close/>
                  </a:path>
                </a:pathLst>
              </a:custGeom>
              <a:solidFill>
                <a:srgbClr val="568AB9"/>
              </a:solidFill>
            </p:spPr>
          </p:sp>
          <p:sp>
            <p:nvSpPr>
              <p:cNvPr name="TextBox 122" id="122"/>
              <p:cNvSpPr txBox="true"/>
              <p:nvPr/>
            </p:nvSpPr>
            <p:spPr>
              <a:xfrm>
                <a:off x="0" y="-38100"/>
                <a:ext cx="1037041" cy="145617"/>
              </a:xfrm>
              <a:prstGeom prst="rect">
                <a:avLst/>
              </a:prstGeom>
            </p:spPr>
            <p:txBody>
              <a:bodyPr anchor="ctr" rtlCol="false" tIns="49726" lIns="49726" bIns="49726" rIns="4972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23" id="123"/>
            <p:cNvSpPr txBox="true"/>
            <p:nvPr/>
          </p:nvSpPr>
          <p:spPr>
            <a:xfrm rot="0">
              <a:off x="183433" y="-57150"/>
              <a:ext cx="4772125" cy="5899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00"/>
                </a:lnSpc>
                <a:spcBef>
                  <a:spcPct val="0"/>
                </a:spcBef>
              </a:pPr>
              <a:r>
                <a:rPr lang="en-US" sz="2642" spc="148">
                  <a:solidFill>
                    <a:srgbClr val="022033"/>
                  </a:solidFill>
                  <a:latin typeface="Glacial Indifference Bold"/>
                </a:rPr>
                <a:t>MÉS IDIOMES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86400" y="2719189"/>
            <a:ext cx="7315200" cy="824623"/>
          </a:xfrm>
          <a:custGeom>
            <a:avLst/>
            <a:gdLst/>
            <a:ahLst/>
            <a:cxnLst/>
            <a:rect r="r" b="b" t="t" l="l"/>
            <a:pathLst>
              <a:path h="824623" w="7315200">
                <a:moveTo>
                  <a:pt x="0" y="0"/>
                </a:moveTo>
                <a:lnTo>
                  <a:pt x="7315200" y="0"/>
                </a:lnTo>
                <a:lnTo>
                  <a:pt x="7315200" y="824622"/>
                </a:lnTo>
                <a:lnTo>
                  <a:pt x="0" y="824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86400" y="3931237"/>
            <a:ext cx="7315200" cy="824623"/>
          </a:xfrm>
          <a:custGeom>
            <a:avLst/>
            <a:gdLst/>
            <a:ahLst/>
            <a:cxnLst/>
            <a:rect r="r" b="b" t="t" l="l"/>
            <a:pathLst>
              <a:path h="824623" w="7315200">
                <a:moveTo>
                  <a:pt x="0" y="0"/>
                </a:moveTo>
                <a:lnTo>
                  <a:pt x="7315200" y="0"/>
                </a:lnTo>
                <a:lnTo>
                  <a:pt x="7315200" y="824623"/>
                </a:lnTo>
                <a:lnTo>
                  <a:pt x="0" y="8246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86400" y="5146385"/>
            <a:ext cx="7315200" cy="824623"/>
          </a:xfrm>
          <a:custGeom>
            <a:avLst/>
            <a:gdLst/>
            <a:ahLst/>
            <a:cxnLst/>
            <a:rect r="r" b="b" t="t" l="l"/>
            <a:pathLst>
              <a:path h="824623" w="7315200">
                <a:moveTo>
                  <a:pt x="0" y="0"/>
                </a:moveTo>
                <a:lnTo>
                  <a:pt x="7315200" y="0"/>
                </a:lnTo>
                <a:lnTo>
                  <a:pt x="7315200" y="824622"/>
                </a:lnTo>
                <a:lnTo>
                  <a:pt x="0" y="8246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486400" y="6361532"/>
            <a:ext cx="7315200" cy="824623"/>
          </a:xfrm>
          <a:custGeom>
            <a:avLst/>
            <a:gdLst/>
            <a:ahLst/>
            <a:cxnLst/>
            <a:rect r="r" b="b" t="t" l="l"/>
            <a:pathLst>
              <a:path h="824623" w="7315200">
                <a:moveTo>
                  <a:pt x="0" y="0"/>
                </a:moveTo>
                <a:lnTo>
                  <a:pt x="7315200" y="0"/>
                </a:lnTo>
                <a:lnTo>
                  <a:pt x="7315200" y="824623"/>
                </a:lnTo>
                <a:lnTo>
                  <a:pt x="0" y="8246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486400" y="7576680"/>
            <a:ext cx="7315200" cy="824623"/>
          </a:xfrm>
          <a:custGeom>
            <a:avLst/>
            <a:gdLst/>
            <a:ahLst/>
            <a:cxnLst/>
            <a:rect r="r" b="b" t="t" l="l"/>
            <a:pathLst>
              <a:path h="824623" w="7315200">
                <a:moveTo>
                  <a:pt x="0" y="0"/>
                </a:moveTo>
                <a:lnTo>
                  <a:pt x="7315200" y="0"/>
                </a:lnTo>
                <a:lnTo>
                  <a:pt x="7315200" y="824622"/>
                </a:lnTo>
                <a:lnTo>
                  <a:pt x="0" y="8246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34706" y="5284201"/>
            <a:ext cx="4372659" cy="4878220"/>
          </a:xfrm>
          <a:custGeom>
            <a:avLst/>
            <a:gdLst/>
            <a:ahLst/>
            <a:cxnLst/>
            <a:rect r="r" b="b" t="t" l="l"/>
            <a:pathLst>
              <a:path h="4878220" w="4372659">
                <a:moveTo>
                  <a:pt x="0" y="0"/>
                </a:moveTo>
                <a:lnTo>
                  <a:pt x="4372659" y="0"/>
                </a:lnTo>
                <a:lnTo>
                  <a:pt x="4372659" y="4878220"/>
                </a:lnTo>
                <a:lnTo>
                  <a:pt x="0" y="48782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11560" y="1107126"/>
            <a:ext cx="14864881" cy="1221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31"/>
              </a:lnSpc>
            </a:pPr>
            <a:r>
              <a:rPr lang="en-US" sz="9708">
                <a:solidFill>
                  <a:srgbClr val="022033"/>
                </a:solidFill>
                <a:latin typeface="Glacial Indifference"/>
              </a:rPr>
              <a:t>ÍNDEX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04997" y="2981710"/>
            <a:ext cx="3478005" cy="354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730" spc="152">
                <a:solidFill>
                  <a:srgbClr val="022033"/>
                </a:solidFill>
                <a:latin typeface="Tenor Sans"/>
              </a:rPr>
              <a:t>PER QUÈ?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04997" y="4193758"/>
            <a:ext cx="3478005" cy="354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730" spc="152">
                <a:solidFill>
                  <a:srgbClr val="022033"/>
                </a:solidFill>
                <a:latin typeface="Tenor Sans"/>
              </a:rPr>
              <a:t>PROBLEMA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04997" y="5403560"/>
            <a:ext cx="3478005" cy="354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730" spc="152">
                <a:solidFill>
                  <a:srgbClr val="022033"/>
                </a:solidFill>
                <a:latin typeface="Tenor Sans"/>
              </a:rPr>
              <a:t>OBJECTIUS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04997" y="6628232"/>
            <a:ext cx="3478005" cy="354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730" spc="152">
                <a:solidFill>
                  <a:srgbClr val="022033"/>
                </a:solidFill>
                <a:latin typeface="Tenor Sans"/>
              </a:rPr>
              <a:t>METODOLOGIA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04997" y="7839201"/>
            <a:ext cx="3478005" cy="354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730" spc="152">
                <a:solidFill>
                  <a:srgbClr val="022033"/>
                </a:solidFill>
                <a:latin typeface="Tenor Sans"/>
              </a:rPr>
              <a:t>RESULTATS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5486400" y="8791827"/>
            <a:ext cx="7315200" cy="824623"/>
          </a:xfrm>
          <a:custGeom>
            <a:avLst/>
            <a:gdLst/>
            <a:ahLst/>
            <a:cxnLst/>
            <a:rect r="r" b="b" t="t" l="l"/>
            <a:pathLst>
              <a:path h="824623" w="7315200">
                <a:moveTo>
                  <a:pt x="0" y="0"/>
                </a:moveTo>
                <a:lnTo>
                  <a:pt x="7315200" y="0"/>
                </a:lnTo>
                <a:lnTo>
                  <a:pt x="7315200" y="824623"/>
                </a:lnTo>
                <a:lnTo>
                  <a:pt x="0" y="8246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404997" y="9049002"/>
            <a:ext cx="3478005" cy="354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730" spc="152">
                <a:solidFill>
                  <a:srgbClr val="022033"/>
                </a:solidFill>
                <a:latin typeface="Tenor Sans"/>
              </a:rPr>
              <a:t>CONCLUSIÓ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4583903"/>
            <a:ext cx="8105789" cy="4674397"/>
          </a:xfrm>
          <a:custGeom>
            <a:avLst/>
            <a:gdLst/>
            <a:ahLst/>
            <a:cxnLst/>
            <a:rect r="r" b="b" t="t" l="l"/>
            <a:pathLst>
              <a:path h="4674397" w="8105789">
                <a:moveTo>
                  <a:pt x="0" y="0"/>
                </a:moveTo>
                <a:lnTo>
                  <a:pt x="8105789" y="0"/>
                </a:lnTo>
                <a:lnTo>
                  <a:pt x="8105789" y="4674397"/>
                </a:lnTo>
                <a:lnTo>
                  <a:pt x="0" y="46743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47705" y="4583903"/>
            <a:ext cx="7011595" cy="4674397"/>
          </a:xfrm>
          <a:custGeom>
            <a:avLst/>
            <a:gdLst/>
            <a:ahLst/>
            <a:cxnLst/>
            <a:rect r="r" b="b" t="t" l="l"/>
            <a:pathLst>
              <a:path h="4674397" w="7011595">
                <a:moveTo>
                  <a:pt x="0" y="0"/>
                </a:moveTo>
                <a:lnTo>
                  <a:pt x="7011595" y="0"/>
                </a:lnTo>
                <a:lnTo>
                  <a:pt x="7011595" y="4674397"/>
                </a:lnTo>
                <a:lnTo>
                  <a:pt x="0" y="46743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727180"/>
            <a:ext cx="6224828" cy="1543050"/>
            <a:chOff x="0" y="0"/>
            <a:chExt cx="1639461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39461" cy="406400"/>
            </a:xfrm>
            <a:custGeom>
              <a:avLst/>
              <a:gdLst/>
              <a:ahLst/>
              <a:cxnLst/>
              <a:rect r="r" b="b" t="t" l="l"/>
              <a:pathLst>
                <a:path h="406400" w="1639461">
                  <a:moveTo>
                    <a:pt x="1436261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436261" y="406400"/>
                  </a:lnTo>
                  <a:lnTo>
                    <a:pt x="1639461" y="203200"/>
                  </a:lnTo>
                  <a:lnTo>
                    <a:pt x="1436261" y="0"/>
                  </a:ln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1525161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4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437023" y="727180"/>
            <a:ext cx="10264618" cy="1543050"/>
            <a:chOff x="0" y="0"/>
            <a:chExt cx="2703438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03438" cy="406400"/>
            </a:xfrm>
            <a:custGeom>
              <a:avLst/>
              <a:gdLst/>
              <a:ahLst/>
              <a:cxnLst/>
              <a:rect r="r" b="b" t="t" l="l"/>
              <a:pathLst>
                <a:path h="406400" w="2703438">
                  <a:moveTo>
                    <a:pt x="0" y="0"/>
                  </a:moveTo>
                  <a:lnTo>
                    <a:pt x="2500238" y="0"/>
                  </a:lnTo>
                  <a:lnTo>
                    <a:pt x="2703438" y="203200"/>
                  </a:lnTo>
                  <a:lnTo>
                    <a:pt x="2500238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77800" y="-76200"/>
              <a:ext cx="2449438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4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0" y="1012930"/>
            <a:ext cx="16230600" cy="139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27"/>
              </a:lnSpc>
            </a:pPr>
            <a:r>
              <a:rPr lang="en-US" sz="11008">
                <a:solidFill>
                  <a:srgbClr val="022033"/>
                </a:solidFill>
                <a:latin typeface="Glacial Indifference"/>
              </a:rPr>
              <a:t>PER QUÈ  ‘LIP READING’?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098759" y="604794"/>
            <a:ext cx="4378481" cy="437848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727180"/>
            <a:ext cx="7521630" cy="1543050"/>
            <a:chOff x="0" y="0"/>
            <a:chExt cx="1981005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81005" cy="406400"/>
            </a:xfrm>
            <a:custGeom>
              <a:avLst/>
              <a:gdLst/>
              <a:ahLst/>
              <a:cxnLst/>
              <a:rect r="r" b="b" t="t" l="l"/>
              <a:pathLst>
                <a:path h="406400" w="1981005">
                  <a:moveTo>
                    <a:pt x="1777805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777805" y="406400"/>
                  </a:lnTo>
                  <a:lnTo>
                    <a:pt x="1981005" y="203200"/>
                  </a:lnTo>
                  <a:lnTo>
                    <a:pt x="1777805" y="0"/>
                  </a:ln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1866705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4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809738" y="4193629"/>
            <a:ext cx="4230976" cy="3698384"/>
          </a:xfrm>
          <a:custGeom>
            <a:avLst/>
            <a:gdLst/>
            <a:ahLst/>
            <a:cxnLst/>
            <a:rect r="r" b="b" t="t" l="l"/>
            <a:pathLst>
              <a:path h="3698384" w="4230976">
                <a:moveTo>
                  <a:pt x="0" y="0"/>
                </a:moveTo>
                <a:lnTo>
                  <a:pt x="4230976" y="0"/>
                </a:lnTo>
                <a:lnTo>
                  <a:pt x="4230976" y="3698384"/>
                </a:lnTo>
                <a:lnTo>
                  <a:pt x="0" y="36983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1212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55647" y="3365289"/>
            <a:ext cx="3615456" cy="5423183"/>
          </a:xfrm>
          <a:custGeom>
            <a:avLst/>
            <a:gdLst/>
            <a:ahLst/>
            <a:cxnLst/>
            <a:rect r="r" b="b" t="t" l="l"/>
            <a:pathLst>
              <a:path h="5423183" w="3615456">
                <a:moveTo>
                  <a:pt x="0" y="0"/>
                </a:moveTo>
                <a:lnTo>
                  <a:pt x="3615456" y="0"/>
                </a:lnTo>
                <a:lnTo>
                  <a:pt x="3615456" y="5423183"/>
                </a:lnTo>
                <a:lnTo>
                  <a:pt x="0" y="54231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078939" y="4193629"/>
            <a:ext cx="6574905" cy="3698384"/>
          </a:xfrm>
          <a:custGeom>
            <a:avLst/>
            <a:gdLst/>
            <a:ahLst/>
            <a:cxnLst/>
            <a:rect r="r" b="b" t="t" l="l"/>
            <a:pathLst>
              <a:path h="3698384" w="6574905">
                <a:moveTo>
                  <a:pt x="0" y="0"/>
                </a:moveTo>
                <a:lnTo>
                  <a:pt x="6574905" y="0"/>
                </a:lnTo>
                <a:lnTo>
                  <a:pt x="6574905" y="3698384"/>
                </a:lnTo>
                <a:lnTo>
                  <a:pt x="0" y="36983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0" y="945790"/>
            <a:ext cx="7067671" cy="139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27"/>
              </a:lnSpc>
            </a:pPr>
            <a:r>
              <a:rPr lang="en-US" sz="11008">
                <a:solidFill>
                  <a:srgbClr val="022033"/>
                </a:solidFill>
                <a:latin typeface="Glacial Indifference"/>
              </a:rPr>
              <a:t>PROBLEMA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34156" y="8992307"/>
            <a:ext cx="4658438" cy="883920"/>
            <a:chOff x="0" y="0"/>
            <a:chExt cx="1226914" cy="23280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26914" cy="232802"/>
            </a:xfrm>
            <a:custGeom>
              <a:avLst/>
              <a:gdLst/>
              <a:ahLst/>
              <a:cxnLst/>
              <a:rect r="r" b="b" t="t" l="l"/>
              <a:pathLst>
                <a:path h="232802" w="1226914">
                  <a:moveTo>
                    <a:pt x="58167" y="0"/>
                  </a:moveTo>
                  <a:lnTo>
                    <a:pt x="1168747" y="0"/>
                  </a:lnTo>
                  <a:cubicBezTo>
                    <a:pt x="1184174" y="0"/>
                    <a:pt x="1198969" y="6128"/>
                    <a:pt x="1209877" y="17037"/>
                  </a:cubicBezTo>
                  <a:cubicBezTo>
                    <a:pt x="1220786" y="27945"/>
                    <a:pt x="1226914" y="42740"/>
                    <a:pt x="1226914" y="58167"/>
                  </a:cubicBezTo>
                  <a:lnTo>
                    <a:pt x="1226914" y="174635"/>
                  </a:lnTo>
                  <a:cubicBezTo>
                    <a:pt x="1226914" y="190062"/>
                    <a:pt x="1220786" y="204857"/>
                    <a:pt x="1209877" y="215765"/>
                  </a:cubicBezTo>
                  <a:cubicBezTo>
                    <a:pt x="1198969" y="226674"/>
                    <a:pt x="1184174" y="232802"/>
                    <a:pt x="1168747" y="232802"/>
                  </a:cubicBezTo>
                  <a:lnTo>
                    <a:pt x="58167" y="232802"/>
                  </a:lnTo>
                  <a:cubicBezTo>
                    <a:pt x="42740" y="232802"/>
                    <a:pt x="27945" y="226674"/>
                    <a:pt x="17037" y="215765"/>
                  </a:cubicBezTo>
                  <a:cubicBezTo>
                    <a:pt x="6128" y="204857"/>
                    <a:pt x="0" y="190062"/>
                    <a:pt x="0" y="174635"/>
                  </a:cubicBezTo>
                  <a:lnTo>
                    <a:pt x="0" y="58167"/>
                  </a:lnTo>
                  <a:cubicBezTo>
                    <a:pt x="0" y="42740"/>
                    <a:pt x="6128" y="27945"/>
                    <a:pt x="17037" y="17037"/>
                  </a:cubicBezTo>
                  <a:cubicBezTo>
                    <a:pt x="27945" y="6128"/>
                    <a:pt x="42740" y="0"/>
                    <a:pt x="58167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226914" cy="270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634156" y="8925632"/>
            <a:ext cx="4658438" cy="950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 spc="151">
                <a:solidFill>
                  <a:srgbClr val="022033"/>
                </a:solidFill>
                <a:latin typeface="Tenor Sans"/>
              </a:rPr>
              <a:t>NO SENTEN L’IDIOMA DE SIGNES 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5904885" y="8312222"/>
            <a:ext cx="4040682" cy="476250"/>
            <a:chOff x="0" y="0"/>
            <a:chExt cx="1064212" cy="12543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64212" cy="125432"/>
            </a:xfrm>
            <a:custGeom>
              <a:avLst/>
              <a:gdLst/>
              <a:ahLst/>
              <a:cxnLst/>
              <a:rect r="r" b="b" t="t" l="l"/>
              <a:pathLst>
                <a:path h="125432" w="1064212">
                  <a:moveTo>
                    <a:pt x="62716" y="0"/>
                  </a:moveTo>
                  <a:lnTo>
                    <a:pt x="1001496" y="0"/>
                  </a:lnTo>
                  <a:cubicBezTo>
                    <a:pt x="1018130" y="0"/>
                    <a:pt x="1034082" y="6608"/>
                    <a:pt x="1045843" y="18369"/>
                  </a:cubicBezTo>
                  <a:cubicBezTo>
                    <a:pt x="1057605" y="30131"/>
                    <a:pt x="1064212" y="46083"/>
                    <a:pt x="1064212" y="62716"/>
                  </a:cubicBezTo>
                  <a:lnTo>
                    <a:pt x="1064212" y="62716"/>
                  </a:lnTo>
                  <a:cubicBezTo>
                    <a:pt x="1064212" y="79349"/>
                    <a:pt x="1057605" y="95301"/>
                    <a:pt x="1045843" y="107063"/>
                  </a:cubicBezTo>
                  <a:cubicBezTo>
                    <a:pt x="1034082" y="118825"/>
                    <a:pt x="1018130" y="125432"/>
                    <a:pt x="1001496" y="125432"/>
                  </a:cubicBezTo>
                  <a:lnTo>
                    <a:pt x="62716" y="125432"/>
                  </a:lnTo>
                  <a:cubicBezTo>
                    <a:pt x="46083" y="125432"/>
                    <a:pt x="30131" y="118825"/>
                    <a:pt x="18369" y="107063"/>
                  </a:cubicBezTo>
                  <a:cubicBezTo>
                    <a:pt x="6608" y="95301"/>
                    <a:pt x="0" y="79349"/>
                    <a:pt x="0" y="62716"/>
                  </a:cubicBezTo>
                  <a:lnTo>
                    <a:pt x="0" y="62716"/>
                  </a:lnTo>
                  <a:cubicBezTo>
                    <a:pt x="0" y="46083"/>
                    <a:pt x="6608" y="30131"/>
                    <a:pt x="18369" y="18369"/>
                  </a:cubicBezTo>
                  <a:cubicBezTo>
                    <a:pt x="30131" y="6608"/>
                    <a:pt x="46083" y="0"/>
                    <a:pt x="62716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064212" cy="1635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5596007" y="8279837"/>
            <a:ext cx="4658438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 spc="151">
                <a:solidFill>
                  <a:srgbClr val="022033"/>
                </a:solidFill>
                <a:latin typeface="Tenor Sans"/>
              </a:rPr>
              <a:t>PÈRDUA D'AUDICIÓ 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2472687" y="8312222"/>
            <a:ext cx="3788229" cy="883920"/>
            <a:chOff x="0" y="0"/>
            <a:chExt cx="997723" cy="23280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97723" cy="232802"/>
            </a:xfrm>
            <a:custGeom>
              <a:avLst/>
              <a:gdLst/>
              <a:ahLst/>
              <a:cxnLst/>
              <a:rect r="r" b="b" t="t" l="l"/>
              <a:pathLst>
                <a:path h="232802" w="997723">
                  <a:moveTo>
                    <a:pt x="71529" y="0"/>
                  </a:moveTo>
                  <a:lnTo>
                    <a:pt x="926194" y="0"/>
                  </a:lnTo>
                  <a:cubicBezTo>
                    <a:pt x="965698" y="0"/>
                    <a:pt x="997723" y="32025"/>
                    <a:pt x="997723" y="71529"/>
                  </a:cubicBezTo>
                  <a:lnTo>
                    <a:pt x="997723" y="161273"/>
                  </a:lnTo>
                  <a:cubicBezTo>
                    <a:pt x="997723" y="180244"/>
                    <a:pt x="990187" y="198437"/>
                    <a:pt x="976773" y="211852"/>
                  </a:cubicBezTo>
                  <a:cubicBezTo>
                    <a:pt x="963358" y="225266"/>
                    <a:pt x="945165" y="232802"/>
                    <a:pt x="926194" y="232802"/>
                  </a:cubicBezTo>
                  <a:lnTo>
                    <a:pt x="71529" y="232802"/>
                  </a:lnTo>
                  <a:cubicBezTo>
                    <a:pt x="32025" y="232802"/>
                    <a:pt x="0" y="200777"/>
                    <a:pt x="0" y="161273"/>
                  </a:cubicBezTo>
                  <a:lnTo>
                    <a:pt x="0" y="71529"/>
                  </a:lnTo>
                  <a:cubicBezTo>
                    <a:pt x="0" y="32025"/>
                    <a:pt x="32025" y="0"/>
                    <a:pt x="71529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997723" cy="270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2037582" y="8279837"/>
            <a:ext cx="4658438" cy="950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 spc="151">
                <a:solidFill>
                  <a:srgbClr val="022033"/>
                </a:solidFill>
                <a:latin typeface="Tenor Sans"/>
              </a:rPr>
              <a:t>COMENTARIS DE PARTITS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32167" y="3211574"/>
            <a:ext cx="5223667" cy="6307508"/>
            <a:chOff x="0" y="0"/>
            <a:chExt cx="1375781" cy="16612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5781" cy="1661237"/>
            </a:xfrm>
            <a:custGeom>
              <a:avLst/>
              <a:gdLst/>
              <a:ahLst/>
              <a:cxnLst/>
              <a:rect r="r" b="b" t="t" l="l"/>
              <a:pathLst>
                <a:path h="1661237" w="1375781">
                  <a:moveTo>
                    <a:pt x="51873" y="0"/>
                  </a:moveTo>
                  <a:lnTo>
                    <a:pt x="1323908" y="0"/>
                  </a:lnTo>
                  <a:cubicBezTo>
                    <a:pt x="1337665" y="0"/>
                    <a:pt x="1350859" y="5465"/>
                    <a:pt x="1360587" y="15193"/>
                  </a:cubicBezTo>
                  <a:cubicBezTo>
                    <a:pt x="1370315" y="24921"/>
                    <a:pt x="1375781" y="38115"/>
                    <a:pt x="1375781" y="51873"/>
                  </a:cubicBezTo>
                  <a:lnTo>
                    <a:pt x="1375781" y="1609364"/>
                  </a:lnTo>
                  <a:cubicBezTo>
                    <a:pt x="1375781" y="1638012"/>
                    <a:pt x="1352556" y="1661237"/>
                    <a:pt x="1323908" y="1661237"/>
                  </a:cubicBezTo>
                  <a:lnTo>
                    <a:pt x="51873" y="1661237"/>
                  </a:lnTo>
                  <a:cubicBezTo>
                    <a:pt x="38115" y="1661237"/>
                    <a:pt x="24921" y="1655771"/>
                    <a:pt x="15193" y="1646043"/>
                  </a:cubicBezTo>
                  <a:cubicBezTo>
                    <a:pt x="5465" y="1636315"/>
                    <a:pt x="0" y="1623121"/>
                    <a:pt x="0" y="1609364"/>
                  </a:cubicBezTo>
                  <a:lnTo>
                    <a:pt x="0" y="51873"/>
                  </a:lnTo>
                  <a:cubicBezTo>
                    <a:pt x="0" y="23224"/>
                    <a:pt x="23224" y="0"/>
                    <a:pt x="51873" y="0"/>
                  </a:cubicBez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75781" cy="1699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279708" y="3211574"/>
            <a:ext cx="5223667" cy="6307508"/>
            <a:chOff x="0" y="0"/>
            <a:chExt cx="1375781" cy="16612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75781" cy="1661237"/>
            </a:xfrm>
            <a:custGeom>
              <a:avLst/>
              <a:gdLst/>
              <a:ahLst/>
              <a:cxnLst/>
              <a:rect r="r" b="b" t="t" l="l"/>
              <a:pathLst>
                <a:path h="1661237" w="1375781">
                  <a:moveTo>
                    <a:pt x="51873" y="0"/>
                  </a:moveTo>
                  <a:lnTo>
                    <a:pt x="1323908" y="0"/>
                  </a:lnTo>
                  <a:cubicBezTo>
                    <a:pt x="1337665" y="0"/>
                    <a:pt x="1350859" y="5465"/>
                    <a:pt x="1360587" y="15193"/>
                  </a:cubicBezTo>
                  <a:cubicBezTo>
                    <a:pt x="1370315" y="24921"/>
                    <a:pt x="1375781" y="38115"/>
                    <a:pt x="1375781" y="51873"/>
                  </a:cubicBezTo>
                  <a:lnTo>
                    <a:pt x="1375781" y="1609364"/>
                  </a:lnTo>
                  <a:cubicBezTo>
                    <a:pt x="1375781" y="1638012"/>
                    <a:pt x="1352556" y="1661237"/>
                    <a:pt x="1323908" y="1661237"/>
                  </a:cubicBezTo>
                  <a:lnTo>
                    <a:pt x="51873" y="1661237"/>
                  </a:lnTo>
                  <a:cubicBezTo>
                    <a:pt x="38115" y="1661237"/>
                    <a:pt x="24921" y="1655771"/>
                    <a:pt x="15193" y="1646043"/>
                  </a:cubicBezTo>
                  <a:cubicBezTo>
                    <a:pt x="5465" y="1636315"/>
                    <a:pt x="0" y="1623121"/>
                    <a:pt x="0" y="1609364"/>
                  </a:cubicBezTo>
                  <a:lnTo>
                    <a:pt x="0" y="51873"/>
                  </a:lnTo>
                  <a:cubicBezTo>
                    <a:pt x="0" y="23224"/>
                    <a:pt x="23224" y="0"/>
                    <a:pt x="51873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375781" cy="1699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84625" y="3211574"/>
            <a:ext cx="5223667" cy="6307508"/>
            <a:chOff x="0" y="0"/>
            <a:chExt cx="1375781" cy="166123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5781" cy="1661237"/>
            </a:xfrm>
            <a:custGeom>
              <a:avLst/>
              <a:gdLst/>
              <a:ahLst/>
              <a:cxnLst/>
              <a:rect r="r" b="b" t="t" l="l"/>
              <a:pathLst>
                <a:path h="1661237" w="1375781">
                  <a:moveTo>
                    <a:pt x="51873" y="0"/>
                  </a:moveTo>
                  <a:lnTo>
                    <a:pt x="1323908" y="0"/>
                  </a:lnTo>
                  <a:cubicBezTo>
                    <a:pt x="1337665" y="0"/>
                    <a:pt x="1350859" y="5465"/>
                    <a:pt x="1360587" y="15193"/>
                  </a:cubicBezTo>
                  <a:cubicBezTo>
                    <a:pt x="1370315" y="24921"/>
                    <a:pt x="1375781" y="38115"/>
                    <a:pt x="1375781" y="51873"/>
                  </a:cubicBezTo>
                  <a:lnTo>
                    <a:pt x="1375781" y="1609364"/>
                  </a:lnTo>
                  <a:cubicBezTo>
                    <a:pt x="1375781" y="1638012"/>
                    <a:pt x="1352556" y="1661237"/>
                    <a:pt x="1323908" y="1661237"/>
                  </a:cubicBezTo>
                  <a:lnTo>
                    <a:pt x="51873" y="1661237"/>
                  </a:lnTo>
                  <a:cubicBezTo>
                    <a:pt x="38115" y="1661237"/>
                    <a:pt x="24921" y="1655771"/>
                    <a:pt x="15193" y="1646043"/>
                  </a:cubicBezTo>
                  <a:cubicBezTo>
                    <a:pt x="5465" y="1636315"/>
                    <a:pt x="0" y="1623121"/>
                    <a:pt x="0" y="1609364"/>
                  </a:cubicBezTo>
                  <a:lnTo>
                    <a:pt x="0" y="51873"/>
                  </a:lnTo>
                  <a:cubicBezTo>
                    <a:pt x="0" y="23224"/>
                    <a:pt x="23224" y="0"/>
                    <a:pt x="51873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375781" cy="1699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74465" y="3532365"/>
            <a:ext cx="4548077" cy="535015"/>
            <a:chOff x="0" y="0"/>
            <a:chExt cx="1197847" cy="14090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97847" cy="140909"/>
            </a:xfrm>
            <a:custGeom>
              <a:avLst/>
              <a:gdLst/>
              <a:ahLst/>
              <a:cxnLst/>
              <a:rect r="r" b="b" t="t" l="l"/>
              <a:pathLst>
                <a:path h="140909" w="1197847">
                  <a:moveTo>
                    <a:pt x="59578" y="0"/>
                  </a:moveTo>
                  <a:lnTo>
                    <a:pt x="1138269" y="0"/>
                  </a:lnTo>
                  <a:cubicBezTo>
                    <a:pt x="1154070" y="0"/>
                    <a:pt x="1169224" y="6277"/>
                    <a:pt x="1180397" y="17450"/>
                  </a:cubicBezTo>
                  <a:cubicBezTo>
                    <a:pt x="1191570" y="28623"/>
                    <a:pt x="1197847" y="43777"/>
                    <a:pt x="1197847" y="59578"/>
                  </a:cubicBezTo>
                  <a:lnTo>
                    <a:pt x="1197847" y="81331"/>
                  </a:lnTo>
                  <a:cubicBezTo>
                    <a:pt x="1197847" y="97132"/>
                    <a:pt x="1191570" y="112286"/>
                    <a:pt x="1180397" y="123459"/>
                  </a:cubicBezTo>
                  <a:cubicBezTo>
                    <a:pt x="1169224" y="134632"/>
                    <a:pt x="1154070" y="140909"/>
                    <a:pt x="1138269" y="140909"/>
                  </a:cubicBezTo>
                  <a:lnTo>
                    <a:pt x="59578" y="140909"/>
                  </a:lnTo>
                  <a:cubicBezTo>
                    <a:pt x="43777" y="140909"/>
                    <a:pt x="28623" y="134632"/>
                    <a:pt x="17450" y="123459"/>
                  </a:cubicBezTo>
                  <a:cubicBezTo>
                    <a:pt x="6277" y="112286"/>
                    <a:pt x="0" y="97132"/>
                    <a:pt x="0" y="81331"/>
                  </a:cubicBezTo>
                  <a:lnTo>
                    <a:pt x="0" y="59578"/>
                  </a:lnTo>
                  <a:cubicBezTo>
                    <a:pt x="0" y="43777"/>
                    <a:pt x="6277" y="28623"/>
                    <a:pt x="17450" y="17450"/>
                  </a:cubicBezTo>
                  <a:cubicBezTo>
                    <a:pt x="28623" y="6277"/>
                    <a:pt x="43777" y="0"/>
                    <a:pt x="595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197847" cy="1790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0" y="727180"/>
            <a:ext cx="7524026" cy="1543050"/>
            <a:chOff x="0" y="0"/>
            <a:chExt cx="1981637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81637" cy="406400"/>
            </a:xfrm>
            <a:custGeom>
              <a:avLst/>
              <a:gdLst/>
              <a:ahLst/>
              <a:cxnLst/>
              <a:rect r="r" b="b" t="t" l="l"/>
              <a:pathLst>
                <a:path h="406400" w="1981637">
                  <a:moveTo>
                    <a:pt x="1778437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778437" y="406400"/>
                  </a:lnTo>
                  <a:lnTo>
                    <a:pt x="1981637" y="203200"/>
                  </a:lnTo>
                  <a:lnTo>
                    <a:pt x="1778437" y="0"/>
                  </a:ln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1867337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4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673474" y="3532365"/>
            <a:ext cx="4941053" cy="535015"/>
            <a:chOff x="0" y="0"/>
            <a:chExt cx="1301347" cy="14090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01347" cy="140909"/>
            </a:xfrm>
            <a:custGeom>
              <a:avLst/>
              <a:gdLst/>
              <a:ahLst/>
              <a:cxnLst/>
              <a:rect r="r" b="b" t="t" l="l"/>
              <a:pathLst>
                <a:path h="140909" w="1301347">
                  <a:moveTo>
                    <a:pt x="54840" y="0"/>
                  </a:moveTo>
                  <a:lnTo>
                    <a:pt x="1246507" y="0"/>
                  </a:lnTo>
                  <a:cubicBezTo>
                    <a:pt x="1261052" y="0"/>
                    <a:pt x="1275000" y="5778"/>
                    <a:pt x="1285285" y="16062"/>
                  </a:cubicBezTo>
                  <a:cubicBezTo>
                    <a:pt x="1295569" y="26347"/>
                    <a:pt x="1301347" y="40296"/>
                    <a:pt x="1301347" y="54840"/>
                  </a:cubicBezTo>
                  <a:lnTo>
                    <a:pt x="1301347" y="86069"/>
                  </a:lnTo>
                  <a:cubicBezTo>
                    <a:pt x="1301347" y="100614"/>
                    <a:pt x="1295569" y="114562"/>
                    <a:pt x="1285285" y="124847"/>
                  </a:cubicBezTo>
                  <a:cubicBezTo>
                    <a:pt x="1275000" y="135131"/>
                    <a:pt x="1261052" y="140909"/>
                    <a:pt x="1246507" y="140909"/>
                  </a:cubicBezTo>
                  <a:lnTo>
                    <a:pt x="54840" y="140909"/>
                  </a:lnTo>
                  <a:cubicBezTo>
                    <a:pt x="40296" y="140909"/>
                    <a:pt x="26347" y="135131"/>
                    <a:pt x="16062" y="124847"/>
                  </a:cubicBezTo>
                  <a:cubicBezTo>
                    <a:pt x="5778" y="114562"/>
                    <a:pt x="0" y="100614"/>
                    <a:pt x="0" y="86069"/>
                  </a:cubicBezTo>
                  <a:lnTo>
                    <a:pt x="0" y="54840"/>
                  </a:lnTo>
                  <a:cubicBezTo>
                    <a:pt x="0" y="40296"/>
                    <a:pt x="5778" y="26347"/>
                    <a:pt x="16062" y="16062"/>
                  </a:cubicBezTo>
                  <a:cubicBezTo>
                    <a:pt x="26347" y="5778"/>
                    <a:pt x="40296" y="0"/>
                    <a:pt x="548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301347" cy="1790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269231" y="3532365"/>
            <a:ext cx="3176369" cy="535015"/>
            <a:chOff x="0" y="0"/>
            <a:chExt cx="836574" cy="14090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36575" cy="140909"/>
            </a:xfrm>
            <a:custGeom>
              <a:avLst/>
              <a:gdLst/>
              <a:ahLst/>
              <a:cxnLst/>
              <a:rect r="r" b="b" t="t" l="l"/>
              <a:pathLst>
                <a:path h="140909" w="836575">
                  <a:moveTo>
                    <a:pt x="70455" y="0"/>
                  </a:moveTo>
                  <a:lnTo>
                    <a:pt x="766120" y="0"/>
                  </a:lnTo>
                  <a:cubicBezTo>
                    <a:pt x="784806" y="0"/>
                    <a:pt x="802726" y="7423"/>
                    <a:pt x="815939" y="20636"/>
                  </a:cubicBezTo>
                  <a:cubicBezTo>
                    <a:pt x="829152" y="33848"/>
                    <a:pt x="836575" y="51769"/>
                    <a:pt x="836575" y="70455"/>
                  </a:cubicBezTo>
                  <a:lnTo>
                    <a:pt x="836575" y="70455"/>
                  </a:lnTo>
                  <a:cubicBezTo>
                    <a:pt x="836575" y="109366"/>
                    <a:pt x="805031" y="140909"/>
                    <a:pt x="766120" y="140909"/>
                  </a:cubicBezTo>
                  <a:lnTo>
                    <a:pt x="70455" y="140909"/>
                  </a:lnTo>
                  <a:cubicBezTo>
                    <a:pt x="31544" y="140909"/>
                    <a:pt x="0" y="109366"/>
                    <a:pt x="0" y="70455"/>
                  </a:cubicBezTo>
                  <a:lnTo>
                    <a:pt x="0" y="70455"/>
                  </a:lnTo>
                  <a:cubicBezTo>
                    <a:pt x="0" y="31544"/>
                    <a:pt x="31544" y="0"/>
                    <a:pt x="7045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36574" cy="1790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-24000">
            <a:off x="1057791" y="4469016"/>
            <a:ext cx="2604111" cy="2399467"/>
          </a:xfrm>
          <a:custGeom>
            <a:avLst/>
            <a:gdLst/>
            <a:ahLst/>
            <a:cxnLst/>
            <a:rect r="r" b="b" t="t" l="l"/>
            <a:pathLst>
              <a:path h="2399467" w="2604111">
                <a:moveTo>
                  <a:pt x="16626" y="0"/>
                </a:moveTo>
                <a:lnTo>
                  <a:pt x="2604111" y="18064"/>
                </a:lnTo>
                <a:lnTo>
                  <a:pt x="2587485" y="2399467"/>
                </a:lnTo>
                <a:lnTo>
                  <a:pt x="0" y="2381402"/>
                </a:lnTo>
                <a:lnTo>
                  <a:pt x="16626" y="0"/>
                </a:lnTo>
                <a:close/>
              </a:path>
            </a:pathLst>
          </a:custGeom>
          <a:blipFill>
            <a:blip r:embed="rId2"/>
            <a:stretch>
              <a:fillRect l="-48299" t="-63035" r="-205451" b="-34903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2634424">
            <a:off x="3235318" y="7143702"/>
            <a:ext cx="1302789" cy="861702"/>
            <a:chOff x="0" y="0"/>
            <a:chExt cx="812800" cy="53760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537609"/>
            </a:xfrm>
            <a:custGeom>
              <a:avLst/>
              <a:gdLst/>
              <a:ahLst/>
              <a:cxnLst/>
              <a:rect r="r" b="b" t="t" l="l"/>
              <a:pathLst>
                <a:path h="537609" w="812800">
                  <a:moveTo>
                    <a:pt x="812800" y="268805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34409"/>
                  </a:lnTo>
                  <a:lnTo>
                    <a:pt x="406400" y="334409"/>
                  </a:lnTo>
                  <a:lnTo>
                    <a:pt x="406400" y="537609"/>
                  </a:lnTo>
                  <a:lnTo>
                    <a:pt x="812800" y="26880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165100"/>
              <a:ext cx="711200" cy="1693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0" y="945790"/>
            <a:ext cx="7067671" cy="139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27"/>
              </a:lnSpc>
            </a:pPr>
            <a:r>
              <a:rPr lang="en-US" sz="11008">
                <a:solidFill>
                  <a:srgbClr val="022033"/>
                </a:solidFill>
                <a:latin typeface="Glacial Indifference"/>
              </a:rPr>
              <a:t>OBJECTIUS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67239" y="3529362"/>
            <a:ext cx="4658438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 spc="151">
                <a:solidFill>
                  <a:srgbClr val="022033"/>
                </a:solidFill>
                <a:latin typeface="Tenor Sans"/>
              </a:rPr>
              <a:t>CLASSIFICAR VOCALS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673474" y="3529362"/>
            <a:ext cx="4941053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 spc="151">
                <a:solidFill>
                  <a:srgbClr val="022033"/>
                </a:solidFill>
                <a:latin typeface="Tenor Sans"/>
              </a:rPr>
              <a:t>CLASSIFICAR PARAULES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562323" y="3529362"/>
            <a:ext cx="4658438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 spc="151">
                <a:solidFill>
                  <a:srgbClr val="022033"/>
                </a:solidFill>
                <a:latin typeface="Tenor Sans"/>
              </a:rPr>
              <a:t>PREDIR FRASES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503342" y="7783788"/>
            <a:ext cx="952500" cy="139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27"/>
              </a:lnSpc>
            </a:pPr>
            <a:r>
              <a:rPr lang="en-US" sz="11008">
                <a:solidFill>
                  <a:srgbClr val="000000"/>
                </a:solidFill>
                <a:latin typeface="Glacial Indifference"/>
              </a:rPr>
              <a:t>A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6907483" y="4478019"/>
            <a:ext cx="2118363" cy="2118363"/>
            <a:chOff x="0" y="0"/>
            <a:chExt cx="2824484" cy="2824484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941495" y="0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4" y="0"/>
                  </a:lnTo>
                  <a:lnTo>
                    <a:pt x="941494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1882989" y="0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941495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4"/>
                  </a:lnTo>
                  <a:lnTo>
                    <a:pt x="0" y="94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941495" y="941495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4" y="0"/>
                  </a:lnTo>
                  <a:lnTo>
                    <a:pt x="941494" y="941494"/>
                  </a:lnTo>
                  <a:lnTo>
                    <a:pt x="0" y="94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882989" y="941495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4"/>
                  </a:lnTo>
                  <a:lnTo>
                    <a:pt x="0" y="94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1882989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941495" y="1882989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4" y="0"/>
                  </a:lnTo>
                  <a:lnTo>
                    <a:pt x="941494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1882989" y="1882989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42" id="42"/>
          <p:cNvGrpSpPr/>
          <p:nvPr/>
        </p:nvGrpSpPr>
        <p:grpSpPr>
          <a:xfrm rot="2634424">
            <a:off x="8810383" y="6826138"/>
            <a:ext cx="1302789" cy="861702"/>
            <a:chOff x="0" y="0"/>
            <a:chExt cx="812800" cy="537609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537609"/>
            </a:xfrm>
            <a:custGeom>
              <a:avLst/>
              <a:gdLst/>
              <a:ahLst/>
              <a:cxnLst/>
              <a:rect r="r" b="b" t="t" l="l"/>
              <a:pathLst>
                <a:path h="537609" w="812800">
                  <a:moveTo>
                    <a:pt x="812800" y="268805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34409"/>
                  </a:lnTo>
                  <a:lnTo>
                    <a:pt x="406400" y="334409"/>
                  </a:lnTo>
                  <a:lnTo>
                    <a:pt x="406400" y="537609"/>
                  </a:lnTo>
                  <a:lnTo>
                    <a:pt x="812800" y="26880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165100"/>
              <a:ext cx="711200" cy="1693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8883079" y="8056159"/>
            <a:ext cx="2529323" cy="703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2"/>
              </a:lnSpc>
            </a:pPr>
            <a:r>
              <a:rPr lang="en-US" sz="5600">
                <a:solidFill>
                  <a:srgbClr val="000000"/>
                </a:solidFill>
                <a:latin typeface="Glacial Indifference"/>
              </a:rPr>
              <a:t>ATTACK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12562323" y="4246965"/>
            <a:ext cx="2118363" cy="2118363"/>
            <a:chOff x="0" y="0"/>
            <a:chExt cx="2824484" cy="2824484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941495" y="0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4" y="0"/>
                  </a:lnTo>
                  <a:lnTo>
                    <a:pt x="941494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1882989" y="0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0" y="941495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4"/>
                  </a:lnTo>
                  <a:lnTo>
                    <a:pt x="0" y="94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941495" y="941495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4" y="0"/>
                  </a:lnTo>
                  <a:lnTo>
                    <a:pt x="941494" y="941494"/>
                  </a:lnTo>
                  <a:lnTo>
                    <a:pt x="0" y="94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52" id="52"/>
            <p:cNvSpPr/>
            <p:nvPr/>
          </p:nvSpPr>
          <p:spPr>
            <a:xfrm flipH="false" flipV="false" rot="0">
              <a:off x="1882989" y="941495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4"/>
                  </a:lnTo>
                  <a:lnTo>
                    <a:pt x="0" y="94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53" id="53"/>
            <p:cNvSpPr/>
            <p:nvPr/>
          </p:nvSpPr>
          <p:spPr>
            <a:xfrm flipH="false" flipV="false" rot="0">
              <a:off x="0" y="1882989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54" id="54"/>
            <p:cNvSpPr/>
            <p:nvPr/>
          </p:nvSpPr>
          <p:spPr>
            <a:xfrm flipH="false" flipV="false" rot="0">
              <a:off x="941495" y="1882989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4" y="0"/>
                  </a:lnTo>
                  <a:lnTo>
                    <a:pt x="941494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55" id="55"/>
            <p:cNvSpPr/>
            <p:nvPr/>
          </p:nvSpPr>
          <p:spPr>
            <a:xfrm flipH="false" flipV="false" rot="0">
              <a:off x="1882989" y="1882989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56" id="56"/>
          <p:cNvGrpSpPr/>
          <p:nvPr/>
        </p:nvGrpSpPr>
        <p:grpSpPr>
          <a:xfrm rot="0">
            <a:off x="12915264" y="4609568"/>
            <a:ext cx="2118363" cy="2118363"/>
            <a:chOff x="0" y="0"/>
            <a:chExt cx="2824484" cy="2824484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58" id="58"/>
            <p:cNvSpPr/>
            <p:nvPr/>
          </p:nvSpPr>
          <p:spPr>
            <a:xfrm flipH="false" flipV="false" rot="0">
              <a:off x="941495" y="0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4" y="0"/>
                  </a:lnTo>
                  <a:lnTo>
                    <a:pt x="941494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59" id="59"/>
            <p:cNvSpPr/>
            <p:nvPr/>
          </p:nvSpPr>
          <p:spPr>
            <a:xfrm flipH="false" flipV="false" rot="0">
              <a:off x="1882989" y="0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60" id="60"/>
            <p:cNvSpPr/>
            <p:nvPr/>
          </p:nvSpPr>
          <p:spPr>
            <a:xfrm flipH="false" flipV="false" rot="0">
              <a:off x="0" y="941495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4"/>
                  </a:lnTo>
                  <a:lnTo>
                    <a:pt x="0" y="94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61" id="61"/>
            <p:cNvSpPr/>
            <p:nvPr/>
          </p:nvSpPr>
          <p:spPr>
            <a:xfrm flipH="false" flipV="false" rot="0">
              <a:off x="941495" y="941495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4" y="0"/>
                  </a:lnTo>
                  <a:lnTo>
                    <a:pt x="941494" y="941494"/>
                  </a:lnTo>
                  <a:lnTo>
                    <a:pt x="0" y="94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62" id="62"/>
            <p:cNvSpPr/>
            <p:nvPr/>
          </p:nvSpPr>
          <p:spPr>
            <a:xfrm flipH="false" flipV="false" rot="0">
              <a:off x="1882989" y="941495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4"/>
                  </a:lnTo>
                  <a:lnTo>
                    <a:pt x="0" y="94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63" id="63"/>
            <p:cNvSpPr/>
            <p:nvPr/>
          </p:nvSpPr>
          <p:spPr>
            <a:xfrm flipH="false" flipV="false" rot="0">
              <a:off x="0" y="1882989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64" id="64"/>
            <p:cNvSpPr/>
            <p:nvPr/>
          </p:nvSpPr>
          <p:spPr>
            <a:xfrm flipH="false" flipV="false" rot="0">
              <a:off x="941495" y="1882989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4" y="0"/>
                  </a:lnTo>
                  <a:lnTo>
                    <a:pt x="941494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65" id="65"/>
            <p:cNvSpPr/>
            <p:nvPr/>
          </p:nvSpPr>
          <p:spPr>
            <a:xfrm flipH="false" flipV="false" rot="0">
              <a:off x="1882989" y="1882989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66" id="66"/>
          <p:cNvGrpSpPr/>
          <p:nvPr/>
        </p:nvGrpSpPr>
        <p:grpSpPr>
          <a:xfrm rot="0">
            <a:off x="13399982" y="4986376"/>
            <a:ext cx="2118363" cy="2118363"/>
            <a:chOff x="0" y="0"/>
            <a:chExt cx="2824484" cy="2824484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68" id="68"/>
            <p:cNvSpPr/>
            <p:nvPr/>
          </p:nvSpPr>
          <p:spPr>
            <a:xfrm flipH="false" flipV="false" rot="0">
              <a:off x="941495" y="0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4" y="0"/>
                  </a:lnTo>
                  <a:lnTo>
                    <a:pt x="941494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69" id="69"/>
            <p:cNvSpPr/>
            <p:nvPr/>
          </p:nvSpPr>
          <p:spPr>
            <a:xfrm flipH="false" flipV="false" rot="0">
              <a:off x="1882989" y="0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70" id="70"/>
            <p:cNvSpPr/>
            <p:nvPr/>
          </p:nvSpPr>
          <p:spPr>
            <a:xfrm flipH="false" flipV="false" rot="0">
              <a:off x="0" y="941495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4"/>
                  </a:lnTo>
                  <a:lnTo>
                    <a:pt x="0" y="94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71" id="71"/>
            <p:cNvSpPr/>
            <p:nvPr/>
          </p:nvSpPr>
          <p:spPr>
            <a:xfrm flipH="false" flipV="false" rot="0">
              <a:off x="941495" y="941495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4" y="0"/>
                  </a:lnTo>
                  <a:lnTo>
                    <a:pt x="941494" y="941494"/>
                  </a:lnTo>
                  <a:lnTo>
                    <a:pt x="0" y="94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72" id="72"/>
            <p:cNvSpPr/>
            <p:nvPr/>
          </p:nvSpPr>
          <p:spPr>
            <a:xfrm flipH="false" flipV="false" rot="0">
              <a:off x="1882989" y="941495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4"/>
                  </a:lnTo>
                  <a:lnTo>
                    <a:pt x="0" y="94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73" id="73"/>
            <p:cNvSpPr/>
            <p:nvPr/>
          </p:nvSpPr>
          <p:spPr>
            <a:xfrm flipH="false" flipV="false" rot="0">
              <a:off x="0" y="1882989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74" id="74"/>
            <p:cNvSpPr/>
            <p:nvPr/>
          </p:nvSpPr>
          <p:spPr>
            <a:xfrm flipH="false" flipV="false" rot="0">
              <a:off x="941495" y="1882989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4" y="0"/>
                  </a:lnTo>
                  <a:lnTo>
                    <a:pt x="941494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75" id="75"/>
            <p:cNvSpPr/>
            <p:nvPr/>
          </p:nvSpPr>
          <p:spPr>
            <a:xfrm flipH="false" flipV="false" rot="0">
              <a:off x="1882989" y="1882989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TextBox 76" id="76"/>
          <p:cNvSpPr txBox="true"/>
          <p:nvPr/>
        </p:nvSpPr>
        <p:spPr>
          <a:xfrm rot="0">
            <a:off x="12832158" y="8123914"/>
            <a:ext cx="4305497" cy="530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4"/>
              </a:lnSpc>
            </a:pPr>
            <a:r>
              <a:rPr lang="en-US" sz="4200">
                <a:solidFill>
                  <a:srgbClr val="000000"/>
                </a:solidFill>
                <a:latin typeface="Glacial Indifference"/>
              </a:rPr>
              <a:t>ATTACK THE BASE</a:t>
            </a:r>
          </a:p>
        </p:txBody>
      </p:sp>
      <p:grpSp>
        <p:nvGrpSpPr>
          <p:cNvPr name="Group 77" id="77"/>
          <p:cNvGrpSpPr/>
          <p:nvPr/>
        </p:nvGrpSpPr>
        <p:grpSpPr>
          <a:xfrm rot="5400000">
            <a:off x="14565845" y="7395985"/>
            <a:ext cx="651394" cy="430851"/>
            <a:chOff x="0" y="0"/>
            <a:chExt cx="812800" cy="537609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0" y="0"/>
              <a:ext cx="812800" cy="537609"/>
            </a:xfrm>
            <a:custGeom>
              <a:avLst/>
              <a:gdLst/>
              <a:ahLst/>
              <a:cxnLst/>
              <a:rect r="r" b="b" t="t" l="l"/>
              <a:pathLst>
                <a:path h="537609" w="812800">
                  <a:moveTo>
                    <a:pt x="812800" y="268805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34409"/>
                  </a:lnTo>
                  <a:lnTo>
                    <a:pt x="406400" y="334409"/>
                  </a:lnTo>
                  <a:lnTo>
                    <a:pt x="406400" y="537609"/>
                  </a:lnTo>
                  <a:lnTo>
                    <a:pt x="812800" y="26880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9" id="79"/>
            <p:cNvSpPr txBox="true"/>
            <p:nvPr/>
          </p:nvSpPr>
          <p:spPr>
            <a:xfrm>
              <a:off x="0" y="165100"/>
              <a:ext cx="711200" cy="1693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27180"/>
            <a:ext cx="10429905" cy="1543050"/>
            <a:chOff x="0" y="0"/>
            <a:chExt cx="2746971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46971" cy="406400"/>
            </a:xfrm>
            <a:custGeom>
              <a:avLst/>
              <a:gdLst/>
              <a:ahLst/>
              <a:cxnLst/>
              <a:rect r="r" b="b" t="t" l="l"/>
              <a:pathLst>
                <a:path h="406400" w="2746971">
                  <a:moveTo>
                    <a:pt x="2543771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2543771" y="406400"/>
                  </a:lnTo>
                  <a:lnTo>
                    <a:pt x="2746971" y="203200"/>
                  </a:lnTo>
                  <a:lnTo>
                    <a:pt x="2543771" y="0"/>
                  </a:ln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2632671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279708" y="3211574"/>
            <a:ext cx="5223667" cy="6307508"/>
            <a:chOff x="0" y="0"/>
            <a:chExt cx="1375781" cy="16612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75781" cy="1661237"/>
            </a:xfrm>
            <a:custGeom>
              <a:avLst/>
              <a:gdLst/>
              <a:ahLst/>
              <a:cxnLst/>
              <a:rect r="r" b="b" t="t" l="l"/>
              <a:pathLst>
                <a:path h="1661237" w="1375781">
                  <a:moveTo>
                    <a:pt x="51873" y="0"/>
                  </a:moveTo>
                  <a:lnTo>
                    <a:pt x="1323908" y="0"/>
                  </a:lnTo>
                  <a:cubicBezTo>
                    <a:pt x="1337665" y="0"/>
                    <a:pt x="1350859" y="5465"/>
                    <a:pt x="1360587" y="15193"/>
                  </a:cubicBezTo>
                  <a:cubicBezTo>
                    <a:pt x="1370315" y="24921"/>
                    <a:pt x="1375781" y="38115"/>
                    <a:pt x="1375781" y="51873"/>
                  </a:cubicBezTo>
                  <a:lnTo>
                    <a:pt x="1375781" y="1609364"/>
                  </a:lnTo>
                  <a:cubicBezTo>
                    <a:pt x="1375781" y="1638012"/>
                    <a:pt x="1352556" y="1661237"/>
                    <a:pt x="1323908" y="1661237"/>
                  </a:cubicBezTo>
                  <a:lnTo>
                    <a:pt x="51873" y="1661237"/>
                  </a:lnTo>
                  <a:cubicBezTo>
                    <a:pt x="38115" y="1661237"/>
                    <a:pt x="24921" y="1655771"/>
                    <a:pt x="15193" y="1646043"/>
                  </a:cubicBezTo>
                  <a:cubicBezTo>
                    <a:pt x="5465" y="1636315"/>
                    <a:pt x="0" y="1623121"/>
                    <a:pt x="0" y="1609364"/>
                  </a:cubicBezTo>
                  <a:lnTo>
                    <a:pt x="0" y="51873"/>
                  </a:lnTo>
                  <a:cubicBezTo>
                    <a:pt x="0" y="23224"/>
                    <a:pt x="23224" y="0"/>
                    <a:pt x="51873" y="0"/>
                  </a:cubicBez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375781" cy="1699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532167" y="3211574"/>
            <a:ext cx="5223667" cy="6307508"/>
            <a:chOff x="0" y="0"/>
            <a:chExt cx="1375781" cy="166123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5781" cy="1661237"/>
            </a:xfrm>
            <a:custGeom>
              <a:avLst/>
              <a:gdLst/>
              <a:ahLst/>
              <a:cxnLst/>
              <a:rect r="r" b="b" t="t" l="l"/>
              <a:pathLst>
                <a:path h="1661237" w="1375781">
                  <a:moveTo>
                    <a:pt x="51873" y="0"/>
                  </a:moveTo>
                  <a:lnTo>
                    <a:pt x="1323908" y="0"/>
                  </a:lnTo>
                  <a:cubicBezTo>
                    <a:pt x="1337665" y="0"/>
                    <a:pt x="1350859" y="5465"/>
                    <a:pt x="1360587" y="15193"/>
                  </a:cubicBezTo>
                  <a:cubicBezTo>
                    <a:pt x="1370315" y="24921"/>
                    <a:pt x="1375781" y="38115"/>
                    <a:pt x="1375781" y="51873"/>
                  </a:cubicBezTo>
                  <a:lnTo>
                    <a:pt x="1375781" y="1609364"/>
                  </a:lnTo>
                  <a:cubicBezTo>
                    <a:pt x="1375781" y="1638012"/>
                    <a:pt x="1352556" y="1661237"/>
                    <a:pt x="1323908" y="1661237"/>
                  </a:cubicBezTo>
                  <a:lnTo>
                    <a:pt x="51873" y="1661237"/>
                  </a:lnTo>
                  <a:cubicBezTo>
                    <a:pt x="38115" y="1661237"/>
                    <a:pt x="24921" y="1655771"/>
                    <a:pt x="15193" y="1646043"/>
                  </a:cubicBezTo>
                  <a:cubicBezTo>
                    <a:pt x="5465" y="1636315"/>
                    <a:pt x="0" y="1623121"/>
                    <a:pt x="0" y="1609364"/>
                  </a:cubicBezTo>
                  <a:lnTo>
                    <a:pt x="0" y="51873"/>
                  </a:lnTo>
                  <a:cubicBezTo>
                    <a:pt x="0" y="23224"/>
                    <a:pt x="23224" y="0"/>
                    <a:pt x="51873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375781" cy="1699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84625" y="3211574"/>
            <a:ext cx="5223667" cy="6307508"/>
            <a:chOff x="0" y="0"/>
            <a:chExt cx="1375781" cy="166123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75781" cy="1661237"/>
            </a:xfrm>
            <a:custGeom>
              <a:avLst/>
              <a:gdLst/>
              <a:ahLst/>
              <a:cxnLst/>
              <a:rect r="r" b="b" t="t" l="l"/>
              <a:pathLst>
                <a:path h="1661237" w="1375781">
                  <a:moveTo>
                    <a:pt x="51873" y="0"/>
                  </a:moveTo>
                  <a:lnTo>
                    <a:pt x="1323908" y="0"/>
                  </a:lnTo>
                  <a:cubicBezTo>
                    <a:pt x="1337665" y="0"/>
                    <a:pt x="1350859" y="5465"/>
                    <a:pt x="1360587" y="15193"/>
                  </a:cubicBezTo>
                  <a:cubicBezTo>
                    <a:pt x="1370315" y="24921"/>
                    <a:pt x="1375781" y="38115"/>
                    <a:pt x="1375781" y="51873"/>
                  </a:cubicBezTo>
                  <a:lnTo>
                    <a:pt x="1375781" y="1609364"/>
                  </a:lnTo>
                  <a:cubicBezTo>
                    <a:pt x="1375781" y="1638012"/>
                    <a:pt x="1352556" y="1661237"/>
                    <a:pt x="1323908" y="1661237"/>
                  </a:cubicBezTo>
                  <a:lnTo>
                    <a:pt x="51873" y="1661237"/>
                  </a:lnTo>
                  <a:cubicBezTo>
                    <a:pt x="38115" y="1661237"/>
                    <a:pt x="24921" y="1655771"/>
                    <a:pt x="15193" y="1646043"/>
                  </a:cubicBezTo>
                  <a:cubicBezTo>
                    <a:pt x="5465" y="1636315"/>
                    <a:pt x="0" y="1623121"/>
                    <a:pt x="0" y="1609364"/>
                  </a:cubicBezTo>
                  <a:lnTo>
                    <a:pt x="0" y="51873"/>
                  </a:lnTo>
                  <a:cubicBezTo>
                    <a:pt x="0" y="23224"/>
                    <a:pt x="23224" y="0"/>
                    <a:pt x="51873" y="0"/>
                  </a:cubicBezTo>
                  <a:close/>
                </a:path>
              </a:pathLst>
            </a:custGeom>
            <a:solidFill>
              <a:srgbClr val="F3E78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375781" cy="1699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442481" y="3549655"/>
            <a:ext cx="1907954" cy="535015"/>
            <a:chOff x="0" y="0"/>
            <a:chExt cx="2543939" cy="713353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30134" y="0"/>
              <a:ext cx="2483671" cy="713353"/>
              <a:chOff x="0" y="0"/>
              <a:chExt cx="490602" cy="140909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90602" cy="140909"/>
              </a:xfrm>
              <a:custGeom>
                <a:avLst/>
                <a:gdLst/>
                <a:ahLst/>
                <a:cxnLst/>
                <a:rect r="r" b="b" t="t" l="l"/>
                <a:pathLst>
                  <a:path h="140909" w="490602">
                    <a:moveTo>
                      <a:pt x="70455" y="0"/>
                    </a:moveTo>
                    <a:lnTo>
                      <a:pt x="420147" y="0"/>
                    </a:lnTo>
                    <a:cubicBezTo>
                      <a:pt x="459058" y="0"/>
                      <a:pt x="490602" y="31544"/>
                      <a:pt x="490602" y="70455"/>
                    </a:cubicBezTo>
                    <a:lnTo>
                      <a:pt x="490602" y="70455"/>
                    </a:lnTo>
                    <a:cubicBezTo>
                      <a:pt x="490602" y="109366"/>
                      <a:pt x="459058" y="140909"/>
                      <a:pt x="420147" y="140909"/>
                    </a:cubicBezTo>
                    <a:lnTo>
                      <a:pt x="70455" y="140909"/>
                    </a:lnTo>
                    <a:cubicBezTo>
                      <a:pt x="31544" y="140909"/>
                      <a:pt x="0" y="109366"/>
                      <a:pt x="0" y="70455"/>
                    </a:cubicBezTo>
                    <a:lnTo>
                      <a:pt x="0" y="70455"/>
                    </a:lnTo>
                    <a:cubicBezTo>
                      <a:pt x="0" y="31544"/>
                      <a:pt x="31544" y="0"/>
                      <a:pt x="704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490602" cy="17900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0" y="18222"/>
              <a:ext cx="2543939" cy="610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80"/>
                </a:lnSpc>
                <a:spcBef>
                  <a:spcPct val="0"/>
                </a:spcBef>
              </a:pPr>
              <a:r>
                <a:rPr lang="en-US" sz="2700" spc="151">
                  <a:solidFill>
                    <a:srgbClr val="022033"/>
                  </a:solidFill>
                  <a:latin typeface="Tenor Sans"/>
                </a:rPr>
                <a:t>KANBAN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457778" y="3549655"/>
            <a:ext cx="1372443" cy="535015"/>
            <a:chOff x="0" y="0"/>
            <a:chExt cx="1829925" cy="713353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21676" y="0"/>
              <a:ext cx="1786572" cy="713353"/>
              <a:chOff x="0" y="0"/>
              <a:chExt cx="352903" cy="140909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352903" cy="140909"/>
              </a:xfrm>
              <a:custGeom>
                <a:avLst/>
                <a:gdLst/>
                <a:ahLst/>
                <a:cxnLst/>
                <a:rect r="r" b="b" t="t" l="l"/>
                <a:pathLst>
                  <a:path h="140909" w="352903">
                    <a:moveTo>
                      <a:pt x="70455" y="0"/>
                    </a:moveTo>
                    <a:lnTo>
                      <a:pt x="282449" y="0"/>
                    </a:lnTo>
                    <a:cubicBezTo>
                      <a:pt x="321360" y="0"/>
                      <a:pt x="352903" y="31544"/>
                      <a:pt x="352903" y="70455"/>
                    </a:cubicBezTo>
                    <a:lnTo>
                      <a:pt x="352903" y="70455"/>
                    </a:lnTo>
                    <a:cubicBezTo>
                      <a:pt x="352903" y="89140"/>
                      <a:pt x="345480" y="107061"/>
                      <a:pt x="332268" y="120274"/>
                    </a:cubicBezTo>
                    <a:cubicBezTo>
                      <a:pt x="319055" y="133486"/>
                      <a:pt x="301134" y="140909"/>
                      <a:pt x="282449" y="140909"/>
                    </a:cubicBezTo>
                    <a:lnTo>
                      <a:pt x="70455" y="140909"/>
                    </a:lnTo>
                    <a:cubicBezTo>
                      <a:pt x="31544" y="140909"/>
                      <a:pt x="0" y="109366"/>
                      <a:pt x="0" y="70455"/>
                    </a:cubicBezTo>
                    <a:lnTo>
                      <a:pt x="0" y="70455"/>
                    </a:lnTo>
                    <a:cubicBezTo>
                      <a:pt x="0" y="31544"/>
                      <a:pt x="31544" y="0"/>
                      <a:pt x="704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38100"/>
                <a:ext cx="352903" cy="17900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0" y="18222"/>
              <a:ext cx="1829925" cy="610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80"/>
                </a:lnSpc>
                <a:spcBef>
                  <a:spcPct val="0"/>
                </a:spcBef>
              </a:pPr>
              <a:r>
                <a:rPr lang="en-US" sz="2700" spc="151">
                  <a:solidFill>
                    <a:srgbClr val="022033"/>
                  </a:solidFill>
                  <a:latin typeface="Tenor Sans"/>
                </a:rPr>
                <a:t>EINA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364552" y="3549655"/>
            <a:ext cx="3053980" cy="535015"/>
            <a:chOff x="0" y="0"/>
            <a:chExt cx="4071973" cy="713353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48234" y="0"/>
              <a:ext cx="3975505" cy="713353"/>
              <a:chOff x="0" y="0"/>
              <a:chExt cx="785285" cy="140909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785285" cy="140909"/>
              </a:xfrm>
              <a:custGeom>
                <a:avLst/>
                <a:gdLst/>
                <a:ahLst/>
                <a:cxnLst/>
                <a:rect r="r" b="b" t="t" l="l"/>
                <a:pathLst>
                  <a:path h="140909" w="785285">
                    <a:moveTo>
                      <a:pt x="70455" y="0"/>
                    </a:moveTo>
                    <a:lnTo>
                      <a:pt x="714830" y="0"/>
                    </a:lnTo>
                    <a:cubicBezTo>
                      <a:pt x="733516" y="0"/>
                      <a:pt x="751437" y="7423"/>
                      <a:pt x="764649" y="20636"/>
                    </a:cubicBezTo>
                    <a:cubicBezTo>
                      <a:pt x="777862" y="33848"/>
                      <a:pt x="785285" y="51769"/>
                      <a:pt x="785285" y="70455"/>
                    </a:cubicBezTo>
                    <a:lnTo>
                      <a:pt x="785285" y="70455"/>
                    </a:lnTo>
                    <a:cubicBezTo>
                      <a:pt x="785285" y="109366"/>
                      <a:pt x="753741" y="140909"/>
                      <a:pt x="714830" y="140909"/>
                    </a:cubicBezTo>
                    <a:lnTo>
                      <a:pt x="70455" y="140909"/>
                    </a:lnTo>
                    <a:cubicBezTo>
                      <a:pt x="31544" y="140909"/>
                      <a:pt x="0" y="109366"/>
                      <a:pt x="0" y="70455"/>
                    </a:cubicBezTo>
                    <a:lnTo>
                      <a:pt x="0" y="70455"/>
                    </a:lnTo>
                    <a:cubicBezTo>
                      <a:pt x="0" y="31544"/>
                      <a:pt x="31544" y="0"/>
                      <a:pt x="704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38100"/>
                <a:ext cx="785285" cy="17900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0" y="18222"/>
              <a:ext cx="4071973" cy="610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80"/>
                </a:lnSpc>
                <a:spcBef>
                  <a:spcPct val="0"/>
                </a:spcBef>
              </a:pPr>
              <a:r>
                <a:rPr lang="en-US" sz="2700" spc="151">
                  <a:solidFill>
                    <a:srgbClr val="022033"/>
                  </a:solidFill>
                  <a:latin typeface="Tenor Sans"/>
                </a:rPr>
                <a:t>CRONOGRAMA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6739367" y="6036876"/>
            <a:ext cx="4809266" cy="656905"/>
          </a:xfrm>
          <a:custGeom>
            <a:avLst/>
            <a:gdLst/>
            <a:ahLst/>
            <a:cxnLst/>
            <a:rect r="r" b="b" t="t" l="l"/>
            <a:pathLst>
              <a:path h="656905" w="4809266">
                <a:moveTo>
                  <a:pt x="0" y="0"/>
                </a:moveTo>
                <a:lnTo>
                  <a:pt x="4809266" y="0"/>
                </a:lnTo>
                <a:lnTo>
                  <a:pt x="4809266" y="656905"/>
                </a:lnTo>
                <a:lnTo>
                  <a:pt x="0" y="6569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687321" y="5022943"/>
            <a:ext cx="3418275" cy="2684770"/>
          </a:xfrm>
          <a:custGeom>
            <a:avLst/>
            <a:gdLst/>
            <a:ahLst/>
            <a:cxnLst/>
            <a:rect r="r" b="b" t="t" l="l"/>
            <a:pathLst>
              <a:path h="2684770" w="3418275">
                <a:moveTo>
                  <a:pt x="0" y="0"/>
                </a:moveTo>
                <a:lnTo>
                  <a:pt x="3418275" y="0"/>
                </a:lnTo>
                <a:lnTo>
                  <a:pt x="3418275" y="2684770"/>
                </a:lnTo>
                <a:lnTo>
                  <a:pt x="0" y="26847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3481931" y="5382379"/>
            <a:ext cx="2819221" cy="1965899"/>
          </a:xfrm>
          <a:custGeom>
            <a:avLst/>
            <a:gdLst/>
            <a:ahLst/>
            <a:cxnLst/>
            <a:rect r="r" b="b" t="t" l="l"/>
            <a:pathLst>
              <a:path h="1965899" w="2819221">
                <a:moveTo>
                  <a:pt x="0" y="0"/>
                </a:moveTo>
                <a:lnTo>
                  <a:pt x="2819221" y="0"/>
                </a:lnTo>
                <a:lnTo>
                  <a:pt x="2819221" y="1965899"/>
                </a:lnTo>
                <a:lnTo>
                  <a:pt x="0" y="19658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571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0" y="945790"/>
            <a:ext cx="9562466" cy="139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27"/>
              </a:lnSpc>
            </a:pPr>
            <a:r>
              <a:rPr lang="en-US" sz="11008">
                <a:solidFill>
                  <a:srgbClr val="022033"/>
                </a:solidFill>
                <a:latin typeface="Glacial Indifference"/>
              </a:rPr>
              <a:t>METODOLOGIA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33410" y="8097759"/>
            <a:ext cx="4378481" cy="437848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291039" y="-2189241"/>
            <a:ext cx="4378481" cy="437848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727180"/>
            <a:ext cx="7458807" cy="1543050"/>
            <a:chOff x="0" y="0"/>
            <a:chExt cx="1964460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64460" cy="406400"/>
            </a:xfrm>
            <a:custGeom>
              <a:avLst/>
              <a:gdLst/>
              <a:ahLst/>
              <a:cxnLst/>
              <a:rect r="r" b="b" t="t" l="l"/>
              <a:pathLst>
                <a:path h="406400" w="1964460">
                  <a:moveTo>
                    <a:pt x="176126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761260" y="406400"/>
                  </a:lnTo>
                  <a:lnTo>
                    <a:pt x="1964460" y="203200"/>
                  </a:lnTo>
                  <a:lnTo>
                    <a:pt x="1761260" y="0"/>
                  </a:ln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1850160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4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684122" y="727180"/>
            <a:ext cx="6778616" cy="1543050"/>
            <a:chOff x="0" y="0"/>
            <a:chExt cx="1785314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85314" cy="406400"/>
            </a:xfrm>
            <a:custGeom>
              <a:avLst/>
              <a:gdLst/>
              <a:ahLst/>
              <a:cxnLst/>
              <a:rect r="r" b="b" t="t" l="l"/>
              <a:pathLst>
                <a:path h="406400" w="1785314">
                  <a:moveTo>
                    <a:pt x="0" y="0"/>
                  </a:moveTo>
                  <a:lnTo>
                    <a:pt x="1582114" y="0"/>
                  </a:lnTo>
                  <a:lnTo>
                    <a:pt x="1785314" y="203200"/>
                  </a:lnTo>
                  <a:lnTo>
                    <a:pt x="1582114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77800" y="-38100"/>
              <a:ext cx="1531314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307746" y="3320438"/>
            <a:ext cx="2631812" cy="4644375"/>
          </a:xfrm>
          <a:custGeom>
            <a:avLst/>
            <a:gdLst/>
            <a:ahLst/>
            <a:cxnLst/>
            <a:rect r="r" b="b" t="t" l="l"/>
            <a:pathLst>
              <a:path h="4644375" w="2631812">
                <a:moveTo>
                  <a:pt x="0" y="0"/>
                </a:moveTo>
                <a:lnTo>
                  <a:pt x="2631812" y="0"/>
                </a:lnTo>
                <a:lnTo>
                  <a:pt x="2631812" y="4644375"/>
                </a:lnTo>
                <a:lnTo>
                  <a:pt x="0" y="46443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0" y="945790"/>
            <a:ext cx="6920758" cy="139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27"/>
              </a:lnSpc>
            </a:pPr>
            <a:r>
              <a:rPr lang="en-US" sz="11008">
                <a:solidFill>
                  <a:srgbClr val="022033"/>
                </a:solidFill>
                <a:latin typeface="Glacial Indifference"/>
              </a:rPr>
              <a:t>RESULTATS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488116" y="821965"/>
            <a:ext cx="5235566" cy="155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7"/>
              </a:lnSpc>
            </a:pPr>
            <a:r>
              <a:rPr lang="en-US" sz="6399">
                <a:solidFill>
                  <a:srgbClr val="022033"/>
                </a:solidFill>
                <a:latin typeface="Glacial Indifference"/>
              </a:rPr>
              <a:t>VOWEL RECOGNITION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6920758" y="3320438"/>
            <a:ext cx="3283713" cy="4644375"/>
          </a:xfrm>
          <a:custGeom>
            <a:avLst/>
            <a:gdLst/>
            <a:ahLst/>
            <a:cxnLst/>
            <a:rect r="r" b="b" t="t" l="l"/>
            <a:pathLst>
              <a:path h="4644375" w="3283713">
                <a:moveTo>
                  <a:pt x="0" y="0"/>
                </a:moveTo>
                <a:lnTo>
                  <a:pt x="3283713" y="0"/>
                </a:lnTo>
                <a:lnTo>
                  <a:pt x="3283713" y="4644375"/>
                </a:lnTo>
                <a:lnTo>
                  <a:pt x="0" y="46443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3378" t="-1245" r="-64576" b="-33349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18" id="18"/>
          <p:cNvGrpSpPr/>
          <p:nvPr/>
        </p:nvGrpSpPr>
        <p:grpSpPr>
          <a:xfrm rot="0">
            <a:off x="12185671" y="5143500"/>
            <a:ext cx="4793919" cy="1021853"/>
            <a:chOff x="0" y="0"/>
            <a:chExt cx="1262596" cy="26913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62596" cy="269130"/>
            </a:xfrm>
            <a:custGeom>
              <a:avLst/>
              <a:gdLst/>
              <a:ahLst/>
              <a:cxnLst/>
              <a:rect r="r" b="b" t="t" l="l"/>
              <a:pathLst>
                <a:path h="269130" w="1262596">
                  <a:moveTo>
                    <a:pt x="56523" y="0"/>
                  </a:moveTo>
                  <a:lnTo>
                    <a:pt x="1206073" y="0"/>
                  </a:lnTo>
                  <a:cubicBezTo>
                    <a:pt x="1221064" y="0"/>
                    <a:pt x="1235440" y="5955"/>
                    <a:pt x="1246041" y="16555"/>
                  </a:cubicBezTo>
                  <a:cubicBezTo>
                    <a:pt x="1256641" y="27155"/>
                    <a:pt x="1262596" y="41532"/>
                    <a:pt x="1262596" y="56523"/>
                  </a:cubicBezTo>
                  <a:lnTo>
                    <a:pt x="1262596" y="212607"/>
                  </a:lnTo>
                  <a:cubicBezTo>
                    <a:pt x="1262596" y="227598"/>
                    <a:pt x="1256641" y="241975"/>
                    <a:pt x="1246041" y="252575"/>
                  </a:cubicBezTo>
                  <a:cubicBezTo>
                    <a:pt x="1235440" y="263175"/>
                    <a:pt x="1221064" y="269130"/>
                    <a:pt x="1206073" y="269130"/>
                  </a:cubicBezTo>
                  <a:lnTo>
                    <a:pt x="56523" y="269130"/>
                  </a:lnTo>
                  <a:cubicBezTo>
                    <a:pt x="41532" y="269130"/>
                    <a:pt x="27155" y="263175"/>
                    <a:pt x="16555" y="252575"/>
                  </a:cubicBezTo>
                  <a:cubicBezTo>
                    <a:pt x="5955" y="241975"/>
                    <a:pt x="0" y="227598"/>
                    <a:pt x="0" y="212607"/>
                  </a:cubicBezTo>
                  <a:lnTo>
                    <a:pt x="0" y="56523"/>
                  </a:lnTo>
                  <a:cubicBezTo>
                    <a:pt x="0" y="41532"/>
                    <a:pt x="5955" y="27155"/>
                    <a:pt x="16555" y="16555"/>
                  </a:cubicBezTo>
                  <a:cubicBezTo>
                    <a:pt x="27155" y="5955"/>
                    <a:pt x="41532" y="0"/>
                    <a:pt x="56523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262596" cy="3072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2510589" y="5300873"/>
            <a:ext cx="4313606" cy="864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2"/>
              </a:lnSpc>
            </a:pPr>
            <a:r>
              <a:rPr lang="en-US" sz="6861">
                <a:solidFill>
                  <a:srgbClr val="022033"/>
                </a:solidFill>
                <a:latin typeface="Glacial Indifference"/>
              </a:rPr>
              <a:t>VOCAL - A</a:t>
            </a:r>
          </a:p>
        </p:txBody>
      </p:sp>
      <p:sp>
        <p:nvSpPr>
          <p:cNvPr name="AutoShape 22" id="22"/>
          <p:cNvSpPr/>
          <p:nvPr/>
        </p:nvSpPr>
        <p:spPr>
          <a:xfrm>
            <a:off x="4939558" y="5642625"/>
            <a:ext cx="19812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>
            <a:off x="10204471" y="5642625"/>
            <a:ext cx="1981200" cy="1180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33410" y="8097759"/>
            <a:ext cx="4378481" cy="437848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291039" y="-2189241"/>
            <a:ext cx="4378481" cy="437848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727180"/>
            <a:ext cx="7458807" cy="1543050"/>
            <a:chOff x="0" y="0"/>
            <a:chExt cx="1964460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64460" cy="406400"/>
            </a:xfrm>
            <a:custGeom>
              <a:avLst/>
              <a:gdLst/>
              <a:ahLst/>
              <a:cxnLst/>
              <a:rect r="r" b="b" t="t" l="l"/>
              <a:pathLst>
                <a:path h="406400" w="1964460">
                  <a:moveTo>
                    <a:pt x="176126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761260" y="406400"/>
                  </a:lnTo>
                  <a:lnTo>
                    <a:pt x="1964460" y="203200"/>
                  </a:lnTo>
                  <a:lnTo>
                    <a:pt x="1761260" y="0"/>
                  </a:ln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1850160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4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684122" y="727180"/>
            <a:ext cx="6778616" cy="1543050"/>
            <a:chOff x="0" y="0"/>
            <a:chExt cx="1785314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85314" cy="406400"/>
            </a:xfrm>
            <a:custGeom>
              <a:avLst/>
              <a:gdLst/>
              <a:ahLst/>
              <a:cxnLst/>
              <a:rect r="r" b="b" t="t" l="l"/>
              <a:pathLst>
                <a:path h="406400" w="1785314">
                  <a:moveTo>
                    <a:pt x="0" y="0"/>
                  </a:moveTo>
                  <a:lnTo>
                    <a:pt x="1582114" y="0"/>
                  </a:lnTo>
                  <a:lnTo>
                    <a:pt x="1785314" y="203200"/>
                  </a:lnTo>
                  <a:lnTo>
                    <a:pt x="1582114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77800" y="-38100"/>
              <a:ext cx="1531314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592912" y="3090101"/>
            <a:ext cx="6250250" cy="5640166"/>
          </a:xfrm>
          <a:custGeom>
            <a:avLst/>
            <a:gdLst/>
            <a:ahLst/>
            <a:cxnLst/>
            <a:rect r="r" b="b" t="t" l="l"/>
            <a:pathLst>
              <a:path h="5640166" w="6250250">
                <a:moveTo>
                  <a:pt x="0" y="0"/>
                </a:moveTo>
                <a:lnTo>
                  <a:pt x="6250250" y="0"/>
                </a:lnTo>
                <a:lnTo>
                  <a:pt x="6250250" y="5640166"/>
                </a:lnTo>
                <a:lnTo>
                  <a:pt x="0" y="5640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0" y="945790"/>
            <a:ext cx="6920758" cy="139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27"/>
              </a:lnSpc>
            </a:pPr>
            <a:r>
              <a:rPr lang="en-US" sz="11008">
                <a:solidFill>
                  <a:srgbClr val="022033"/>
                </a:solidFill>
                <a:latin typeface="Glacial Indifference"/>
              </a:rPr>
              <a:t>RESULTATS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488116" y="821965"/>
            <a:ext cx="5235566" cy="155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7"/>
              </a:lnSpc>
            </a:pPr>
            <a:r>
              <a:rPr lang="en-US" sz="6399">
                <a:solidFill>
                  <a:srgbClr val="022033"/>
                </a:solidFill>
                <a:latin typeface="Glacial Indifference"/>
              </a:rPr>
              <a:t>VOWEL RECOGNITION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97409" y="5770794"/>
            <a:ext cx="5392588" cy="345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0"/>
              </a:lnSpc>
            </a:pPr>
            <a:r>
              <a:rPr lang="en-US" sz="2750">
                <a:solidFill>
                  <a:srgbClr val="022033"/>
                </a:solidFill>
                <a:latin typeface="Glacial Indifference"/>
              </a:rPr>
              <a:t>PRECISIÓ DE PREDICCIÓ: </a:t>
            </a:r>
            <a:r>
              <a:rPr lang="en-US" sz="2750">
                <a:solidFill>
                  <a:srgbClr val="022033"/>
                </a:solidFill>
                <a:latin typeface="Glacial Indifference Bold"/>
              </a:rPr>
              <a:t>98%</a:t>
            </a:r>
          </a:p>
        </p:txBody>
      </p:sp>
      <p:sp>
        <p:nvSpPr>
          <p:cNvPr name="AutoShape 18" id="18"/>
          <p:cNvSpPr/>
          <p:nvPr/>
        </p:nvSpPr>
        <p:spPr>
          <a:xfrm>
            <a:off x="6789997" y="5910184"/>
            <a:ext cx="180291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9" id="19"/>
          <p:cNvSpPr txBox="true"/>
          <p:nvPr/>
        </p:nvSpPr>
        <p:spPr>
          <a:xfrm rot="0">
            <a:off x="1033110" y="6447095"/>
            <a:ext cx="5392588" cy="345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0"/>
              </a:lnSpc>
            </a:pPr>
            <a:r>
              <a:rPr lang="en-US" sz="2750">
                <a:solidFill>
                  <a:srgbClr val="022033"/>
                </a:solidFill>
                <a:latin typeface="Glacial Indifference"/>
              </a:rPr>
              <a:t>CROSSVALIDATION SCORE: </a:t>
            </a:r>
            <a:r>
              <a:rPr lang="en-US" sz="2750">
                <a:solidFill>
                  <a:srgbClr val="022033"/>
                </a:solidFill>
                <a:latin typeface="Glacial Indifference Bold"/>
              </a:rPr>
              <a:t>76,2%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91039" y="-2189241"/>
            <a:ext cx="4378481" cy="437848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727180"/>
            <a:ext cx="7458807" cy="1543050"/>
            <a:chOff x="0" y="0"/>
            <a:chExt cx="1964460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64460" cy="406400"/>
            </a:xfrm>
            <a:custGeom>
              <a:avLst/>
              <a:gdLst/>
              <a:ahLst/>
              <a:cxnLst/>
              <a:rect r="r" b="b" t="t" l="l"/>
              <a:pathLst>
                <a:path h="406400" w="1964460">
                  <a:moveTo>
                    <a:pt x="176126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761260" y="406400"/>
                  </a:lnTo>
                  <a:lnTo>
                    <a:pt x="1964460" y="203200"/>
                  </a:lnTo>
                  <a:lnTo>
                    <a:pt x="1761260" y="0"/>
                  </a:ln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1850160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84122" y="727180"/>
            <a:ext cx="6778616" cy="1543050"/>
            <a:chOff x="0" y="0"/>
            <a:chExt cx="1785314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85314" cy="406400"/>
            </a:xfrm>
            <a:custGeom>
              <a:avLst/>
              <a:gdLst/>
              <a:ahLst/>
              <a:cxnLst/>
              <a:rect r="r" b="b" t="t" l="l"/>
              <a:pathLst>
                <a:path h="406400" w="1785314">
                  <a:moveTo>
                    <a:pt x="0" y="0"/>
                  </a:moveTo>
                  <a:lnTo>
                    <a:pt x="1582114" y="0"/>
                  </a:lnTo>
                  <a:lnTo>
                    <a:pt x="1785314" y="203200"/>
                  </a:lnTo>
                  <a:lnTo>
                    <a:pt x="1582114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38100"/>
              <a:ext cx="1531314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4693223"/>
            <a:ext cx="2423163" cy="2423163"/>
            <a:chOff x="0" y="0"/>
            <a:chExt cx="3230884" cy="323088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941495" y="0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4" y="0"/>
                  </a:lnTo>
                  <a:lnTo>
                    <a:pt x="941494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882989" y="0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941495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4"/>
                  </a:lnTo>
                  <a:lnTo>
                    <a:pt x="0" y="94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941495" y="941495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4" y="0"/>
                  </a:lnTo>
                  <a:lnTo>
                    <a:pt x="941494" y="941494"/>
                  </a:lnTo>
                  <a:lnTo>
                    <a:pt x="0" y="94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882989" y="941495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4"/>
                  </a:lnTo>
                  <a:lnTo>
                    <a:pt x="0" y="94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882989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941495" y="1882989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4" y="0"/>
                  </a:lnTo>
                  <a:lnTo>
                    <a:pt x="941494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882989" y="1882989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03200" y="203200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144695" y="203200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4" y="0"/>
                  </a:lnTo>
                  <a:lnTo>
                    <a:pt x="941494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086189" y="203200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03200" y="1144695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4"/>
                  </a:lnTo>
                  <a:lnTo>
                    <a:pt x="0" y="94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144695" y="1144695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4" y="0"/>
                  </a:lnTo>
                  <a:lnTo>
                    <a:pt x="941494" y="941494"/>
                  </a:lnTo>
                  <a:lnTo>
                    <a:pt x="0" y="94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86189" y="1144695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4"/>
                  </a:lnTo>
                  <a:lnTo>
                    <a:pt x="0" y="94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203200" y="2086189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144695" y="2086189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4" y="0"/>
                  </a:lnTo>
                  <a:lnTo>
                    <a:pt x="941494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086189" y="2086189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406400" y="406400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1347895" y="406400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4" y="0"/>
                  </a:lnTo>
                  <a:lnTo>
                    <a:pt x="941494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2289389" y="406400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406400" y="1347895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4"/>
                  </a:lnTo>
                  <a:lnTo>
                    <a:pt x="0" y="94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1347895" y="1347895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4" y="0"/>
                  </a:lnTo>
                  <a:lnTo>
                    <a:pt x="941494" y="941494"/>
                  </a:lnTo>
                  <a:lnTo>
                    <a:pt x="0" y="94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2289389" y="1347895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4"/>
                  </a:lnTo>
                  <a:lnTo>
                    <a:pt x="0" y="94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406400" y="2289389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1347895" y="2289389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4" y="0"/>
                  </a:lnTo>
                  <a:lnTo>
                    <a:pt x="941494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2289389" y="2289389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Freeform 39" id="39"/>
          <p:cNvSpPr/>
          <p:nvPr/>
        </p:nvSpPr>
        <p:spPr>
          <a:xfrm flipH="false" flipV="false" rot="0">
            <a:off x="12225320" y="3447784"/>
            <a:ext cx="5033980" cy="4914041"/>
          </a:xfrm>
          <a:custGeom>
            <a:avLst/>
            <a:gdLst/>
            <a:ahLst/>
            <a:cxnLst/>
            <a:rect r="r" b="b" t="t" l="l"/>
            <a:pathLst>
              <a:path h="4914041" w="5033980">
                <a:moveTo>
                  <a:pt x="0" y="0"/>
                </a:moveTo>
                <a:lnTo>
                  <a:pt x="5033980" y="0"/>
                </a:lnTo>
                <a:lnTo>
                  <a:pt x="5033980" y="4914041"/>
                </a:lnTo>
                <a:lnTo>
                  <a:pt x="0" y="491404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00714" t="0" r="0" b="0"/>
            </a:stretch>
          </a:blipFill>
        </p:spPr>
      </p:sp>
      <p:sp>
        <p:nvSpPr>
          <p:cNvPr name="AutoShape 40" id="40"/>
          <p:cNvSpPr/>
          <p:nvPr/>
        </p:nvSpPr>
        <p:spPr>
          <a:xfrm>
            <a:off x="3451863" y="5904804"/>
            <a:ext cx="192165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1" id="41"/>
          <p:cNvSpPr/>
          <p:nvPr/>
        </p:nvSpPr>
        <p:spPr>
          <a:xfrm>
            <a:off x="10407893" y="5904804"/>
            <a:ext cx="181742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42" id="42"/>
          <p:cNvSpPr txBox="true"/>
          <p:nvPr/>
        </p:nvSpPr>
        <p:spPr>
          <a:xfrm rot="0">
            <a:off x="0" y="945790"/>
            <a:ext cx="6920758" cy="139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27"/>
              </a:lnSpc>
            </a:pPr>
            <a:r>
              <a:rPr lang="en-US" sz="11008">
                <a:solidFill>
                  <a:srgbClr val="022033"/>
                </a:solidFill>
                <a:latin typeface="Glacial Indifference"/>
              </a:rPr>
              <a:t>RESULTATS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488116" y="821965"/>
            <a:ext cx="5235566" cy="155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7"/>
              </a:lnSpc>
            </a:pPr>
            <a:r>
              <a:rPr lang="en-US" sz="6399">
                <a:solidFill>
                  <a:srgbClr val="022033"/>
                </a:solidFill>
                <a:latin typeface="Glacial Indifference"/>
              </a:rPr>
              <a:t>WORD</a:t>
            </a:r>
          </a:p>
          <a:p>
            <a:pPr algn="ctr">
              <a:lnSpc>
                <a:spcPts val="5887"/>
              </a:lnSpc>
            </a:pPr>
            <a:r>
              <a:rPr lang="en-US" sz="6399">
                <a:solidFill>
                  <a:srgbClr val="022033"/>
                </a:solidFill>
                <a:latin typeface="Glacial Indifference"/>
              </a:rPr>
              <a:t>RECOGNITION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5373522" y="3447784"/>
            <a:ext cx="5034371" cy="4914041"/>
            <a:chOff x="0" y="0"/>
            <a:chExt cx="6712495" cy="6552055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6712495" cy="6552055"/>
            </a:xfrm>
            <a:custGeom>
              <a:avLst/>
              <a:gdLst/>
              <a:ahLst/>
              <a:cxnLst/>
              <a:rect r="r" b="b" t="t" l="l"/>
              <a:pathLst>
                <a:path h="6552055" w="6712495">
                  <a:moveTo>
                    <a:pt x="0" y="0"/>
                  </a:moveTo>
                  <a:lnTo>
                    <a:pt x="6712495" y="0"/>
                  </a:lnTo>
                  <a:lnTo>
                    <a:pt x="6712495" y="6552055"/>
                  </a:lnTo>
                  <a:lnTo>
                    <a:pt x="0" y="6552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-100698" b="0"/>
              </a:stretch>
            </a:blip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145904" y="421230"/>
              <a:ext cx="6486256" cy="5987314"/>
            </a:xfrm>
            <a:custGeom>
              <a:avLst/>
              <a:gdLst/>
              <a:ahLst/>
              <a:cxnLst/>
              <a:rect r="r" b="b" t="t" l="l"/>
              <a:pathLst>
                <a:path h="5987314" w="6486256">
                  <a:moveTo>
                    <a:pt x="0" y="0"/>
                  </a:moveTo>
                  <a:lnTo>
                    <a:pt x="6486256" y="0"/>
                  </a:lnTo>
                  <a:lnTo>
                    <a:pt x="6486256" y="5987313"/>
                  </a:lnTo>
                  <a:lnTo>
                    <a:pt x="0" y="5987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DAGJUdzXMFY</dc:identifier>
  <dcterms:modified xsi:type="dcterms:W3CDTF">2011-08-01T06:04:30Z</dcterms:modified>
  <cp:revision>1</cp:revision>
  <dc:title>Lip-Reading-for-Silent-Speech-Recognition-using-3D-Convolution</dc:title>
</cp:coreProperties>
</file>